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ink/ink2.xml" ContentType="application/inkml+xml"/>
  <Override PartName="/ppt/notesSlides/notesSlide4.xml" ContentType="application/vnd.openxmlformats-officedocument.presentationml.notesSlide+xml"/>
  <Override PartName="/ppt/ink/ink3.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4.xml" ContentType="application/inkml+xml"/>
  <Override PartName="/ppt/notesSlides/notesSlide7.xml" ContentType="application/vnd.openxmlformats-officedocument.presentationml.notesSlide+xml"/>
  <Override PartName="/ppt/ink/ink5.xml" ContentType="application/inkml+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6.xml" ContentType="application/inkml+xml"/>
  <Override PartName="/ppt/notesSlides/notesSlide11.xml" ContentType="application/vnd.openxmlformats-officedocument.presentationml.notesSlide+xml"/>
  <Override PartName="/ppt/ink/ink7.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4"/>
  </p:notesMasterIdLst>
  <p:sldIdLst>
    <p:sldId id="2110" r:id="rId5"/>
    <p:sldId id="2111" r:id="rId6"/>
    <p:sldId id="2152" r:id="rId7"/>
    <p:sldId id="2153" r:id="rId8"/>
    <p:sldId id="2155" r:id="rId9"/>
    <p:sldId id="2154" r:id="rId10"/>
    <p:sldId id="2115" r:id="rId11"/>
    <p:sldId id="2116" r:id="rId12"/>
    <p:sldId id="2117" r:id="rId13"/>
    <p:sldId id="2157" r:id="rId14"/>
    <p:sldId id="2119" r:id="rId15"/>
    <p:sldId id="2167" r:id="rId16"/>
    <p:sldId id="2158" r:id="rId17"/>
    <p:sldId id="2121" r:id="rId18"/>
    <p:sldId id="2122" r:id="rId19"/>
    <p:sldId id="2165" r:id="rId20"/>
    <p:sldId id="2133" r:id="rId21"/>
    <p:sldId id="2124" r:id="rId22"/>
    <p:sldId id="2134" r:id="rId23"/>
    <p:sldId id="2161" r:id="rId24"/>
    <p:sldId id="2160" r:id="rId25"/>
    <p:sldId id="2163" r:id="rId26"/>
    <p:sldId id="2140" r:id="rId27"/>
    <p:sldId id="2141" r:id="rId28"/>
    <p:sldId id="2142" r:id="rId29"/>
    <p:sldId id="2148" r:id="rId30"/>
    <p:sldId id="2149" r:id="rId31"/>
    <p:sldId id="2159" r:id="rId32"/>
    <p:sldId id="215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2999574-995F-E469-56B7-05E3A68D2CD8}" name="Steven Bucher" initials="SB" userId="S::stevenbucher@microsoft.com::af4d7e80-af50-4421-944c-e0074587a684" providerId="AD"/>
  <p188:author id="{74692487-0E5D-F97A-ABA0-2662D70A2F61}" name="Sydney Smith (SHE/HER)" initials="SS(" userId="S::sysmith@microsoft.com::75bd3373-d498-49ce-93fb-5eda2515e74b" providerId="AD"/>
  <p188:author id="{EC4A3FD0-2663-81D0-BD15-DAC62341F820}" name="Steve Lee (POWERSHELL HE/HIM)" initials="SH" userId="S::slee@ntdev.microsoft.com::5fb4c31c-7920-4460-9423-41063ed788b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7001C"/>
    <a:srgbClr val="3618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4BE364-28BD-BB41-9B88-B5467CF603D1}" v="915" dt="2023-04-24T00:17:43.571"/>
    <p1510:client id="{3B64D8C7-C2D9-406B-963A-D287A204CD79}" v="18" dt="2023-04-23T23:31:48.012"/>
    <p1510:client id="{60DC30ED-13A0-A448-97F8-42AC32E22A18}" v="2751" dt="2023-04-24T16:02:41.1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60"/>
    <p:restoredTop sz="68873"/>
  </p:normalViewPr>
  <p:slideViewPr>
    <p:cSldViewPr snapToGrid="0">
      <p:cViewPr varScale="1">
        <p:scale>
          <a:sx n="109" d="100"/>
          <a:sy n="109" d="100"/>
        </p:scale>
        <p:origin x="52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ven Bucher" userId="S::stevenbucher@microsoft.com::af4d7e80-af50-4421-944c-e0074587a684" providerId="AD" clId="Web-{DD7542ED-CF84-478E-5F9A-2F69103E3804}"/>
    <pc:docChg chg="mod">
      <pc:chgData name="Steven Bucher" userId="S::stevenbucher@microsoft.com::af4d7e80-af50-4421-944c-e0074587a684" providerId="AD" clId="Web-{DD7542ED-CF84-478E-5F9A-2F69103E3804}" dt="2023-02-09T19:22:12.353" v="3"/>
      <pc:docMkLst>
        <pc:docMk/>
      </pc:docMkLst>
      <pc:sldChg chg="modCm">
        <pc:chgData name="Steven Bucher" userId="S::stevenbucher@microsoft.com::af4d7e80-af50-4421-944c-e0074587a684" providerId="AD" clId="Web-{DD7542ED-CF84-478E-5F9A-2F69103E3804}" dt="2023-02-09T19:19:05.375" v="1"/>
        <pc:sldMkLst>
          <pc:docMk/>
          <pc:sldMk cId="857715976" sldId="260"/>
        </pc:sldMkLst>
        <pc:extLst>
          <p:ext xmlns:p="http://schemas.openxmlformats.org/presentationml/2006/main" uri="{D6D511B9-2390-475A-947B-AFAB55BFBCF1}">
            <pc226:cmChg xmlns:pc226="http://schemas.microsoft.com/office/powerpoint/2022/06/main/command" chg="">
              <pc226:chgData name="Steven Bucher" userId="S::stevenbucher@microsoft.com::af4d7e80-af50-4421-944c-e0074587a684" providerId="AD" clId="Web-{DD7542ED-CF84-478E-5F9A-2F69103E3804}" dt="2023-02-09T19:19:05.375" v="1"/>
              <pc2:cmMkLst xmlns:pc2="http://schemas.microsoft.com/office/powerpoint/2019/9/main/command">
                <pc:docMk/>
                <pc:sldMk cId="857715976" sldId="260"/>
                <pc2:cmMk id="{02C6288F-9F5B-446A-B93C-6AEB622A89F4}"/>
              </pc2:cmMkLst>
              <pc226:cmRplyChg chg="add">
                <pc226:chgData name="Steven Bucher" userId="S::stevenbucher@microsoft.com::af4d7e80-af50-4421-944c-e0074587a684" providerId="AD" clId="Web-{DD7542ED-CF84-478E-5F9A-2F69103E3804}" dt="2023-02-09T19:19:05.375" v="1"/>
                <pc2:cmRplyMkLst xmlns:pc2="http://schemas.microsoft.com/office/powerpoint/2019/9/main/command">
                  <pc:docMk/>
                  <pc:sldMk cId="857715976" sldId="260"/>
                  <pc2:cmMk id="{02C6288F-9F5B-446A-B93C-6AEB622A89F4}"/>
                  <pc2:cmRplyMk id="{3AAFAA17-482C-4BC1-A49B-F850758F7886}"/>
                </pc2:cmRplyMkLst>
              </pc226:cmRplyChg>
            </pc226:cmChg>
          </p:ext>
        </pc:extLst>
      </pc:sldChg>
      <pc:sldChg chg="modCm">
        <pc:chgData name="Steven Bucher" userId="S::stevenbucher@microsoft.com::af4d7e80-af50-4421-944c-e0074587a684" providerId="AD" clId="Web-{DD7542ED-CF84-478E-5F9A-2F69103E3804}" dt="2023-02-09T19:22:12.353" v="3"/>
        <pc:sldMkLst>
          <pc:docMk/>
          <pc:sldMk cId="2987104176" sldId="264"/>
        </pc:sldMkLst>
        <pc:extLst>
          <p:ext xmlns:p="http://schemas.openxmlformats.org/presentationml/2006/main" uri="{D6D511B9-2390-475A-947B-AFAB55BFBCF1}">
            <pc226:cmChg xmlns:pc226="http://schemas.microsoft.com/office/powerpoint/2022/06/main/command" chg="">
              <pc226:chgData name="Steven Bucher" userId="S::stevenbucher@microsoft.com::af4d7e80-af50-4421-944c-e0074587a684" providerId="AD" clId="Web-{DD7542ED-CF84-478E-5F9A-2F69103E3804}" dt="2023-02-09T19:22:12.353" v="3"/>
              <pc2:cmMkLst xmlns:pc2="http://schemas.microsoft.com/office/powerpoint/2019/9/main/command">
                <pc:docMk/>
                <pc:sldMk cId="2987104176" sldId="264"/>
                <pc2:cmMk id="{AE80F3C5-2363-4A4E-9F32-DDB1992ACBD4}"/>
              </pc2:cmMkLst>
              <pc226:cmRplyChg chg="add">
                <pc226:chgData name="Steven Bucher" userId="S::stevenbucher@microsoft.com::af4d7e80-af50-4421-944c-e0074587a684" providerId="AD" clId="Web-{DD7542ED-CF84-478E-5F9A-2F69103E3804}" dt="2023-02-09T19:22:12.353" v="3"/>
                <pc2:cmRplyMkLst xmlns:pc2="http://schemas.microsoft.com/office/powerpoint/2019/9/main/command">
                  <pc:docMk/>
                  <pc:sldMk cId="2987104176" sldId="264"/>
                  <pc2:cmMk id="{AE80F3C5-2363-4A4E-9F32-DDB1992ACBD4}"/>
                  <pc2:cmRplyMk id="{071BE2E3-1C02-4CFB-8537-8CDE9EAC7472}"/>
                </pc2:cmRplyMkLst>
              </pc226:cmRplyChg>
              <pc226:cmRplyChg chg="add">
                <pc226:chgData name="Steven Bucher" userId="S::stevenbucher@microsoft.com::af4d7e80-af50-4421-944c-e0074587a684" providerId="AD" clId="Web-{DD7542ED-CF84-478E-5F9A-2F69103E3804}" dt="2023-02-09T19:22:06.353" v="2"/>
                <pc2:cmRplyMkLst xmlns:pc2="http://schemas.microsoft.com/office/powerpoint/2019/9/main/command">
                  <pc:docMk/>
                  <pc:sldMk cId="2987104176" sldId="264"/>
                  <pc2:cmMk id="{AE80F3C5-2363-4A4E-9F32-DDB1992ACBD4}"/>
                  <pc2:cmRplyMk id="{0EA73EE6-AF53-4B89-809D-D266974487D3}"/>
                </pc2:cmRplyMkLst>
              </pc226:cmRplyChg>
            </pc226:cmChg>
          </p:ext>
        </pc:extLst>
      </pc:sldChg>
    </pc:docChg>
  </pc:docChgLst>
  <pc:docChgLst>
    <pc:chgData name="Sydney Smith (SHE/HER)" userId="75bd3373-d498-49ce-93fb-5eda2515e74b" providerId="ADAL" clId="{3B64D8C7-C2D9-406B-963A-D287A204CD79}"/>
    <pc:docChg chg="custSel modSld">
      <pc:chgData name="Sydney Smith (SHE/HER)" userId="75bd3373-d498-49ce-93fb-5eda2515e74b" providerId="ADAL" clId="{3B64D8C7-C2D9-406B-963A-D287A204CD79}" dt="2023-04-23T23:31:48.012" v="11" actId="27636"/>
      <pc:docMkLst>
        <pc:docMk/>
      </pc:docMkLst>
      <pc:sldChg chg="delSp modSp mod">
        <pc:chgData name="Sydney Smith (SHE/HER)" userId="75bd3373-d498-49ce-93fb-5eda2515e74b" providerId="ADAL" clId="{3B64D8C7-C2D9-406B-963A-D287A204CD79}" dt="2023-04-23T23:29:17.296" v="6" actId="478"/>
        <pc:sldMkLst>
          <pc:docMk/>
          <pc:sldMk cId="1063969174" sldId="2110"/>
        </pc:sldMkLst>
        <pc:spChg chg="del">
          <ac:chgData name="Sydney Smith (SHE/HER)" userId="75bd3373-d498-49ce-93fb-5eda2515e74b" providerId="ADAL" clId="{3B64D8C7-C2D9-406B-963A-D287A204CD79}" dt="2023-04-23T23:29:12.341" v="3" actId="478"/>
          <ac:spMkLst>
            <pc:docMk/>
            <pc:sldMk cId="1063969174" sldId="2110"/>
            <ac:spMk id="5" creationId="{AD28528E-828B-9EE4-391D-E14E1D29723B}"/>
          </ac:spMkLst>
        </pc:spChg>
        <pc:spChg chg="del">
          <ac:chgData name="Sydney Smith (SHE/HER)" userId="75bd3373-d498-49ce-93fb-5eda2515e74b" providerId="ADAL" clId="{3B64D8C7-C2D9-406B-963A-D287A204CD79}" dt="2023-04-23T23:29:13.993" v="4" actId="478"/>
          <ac:spMkLst>
            <pc:docMk/>
            <pc:sldMk cId="1063969174" sldId="2110"/>
            <ac:spMk id="6" creationId="{5BF6169A-1F44-F999-DBAA-79B231F56830}"/>
          </ac:spMkLst>
        </pc:spChg>
        <pc:spChg chg="del">
          <ac:chgData name="Sydney Smith (SHE/HER)" userId="75bd3373-d498-49ce-93fb-5eda2515e74b" providerId="ADAL" clId="{3B64D8C7-C2D9-406B-963A-D287A204CD79}" dt="2023-04-23T23:29:15.678" v="5" actId="478"/>
          <ac:spMkLst>
            <pc:docMk/>
            <pc:sldMk cId="1063969174" sldId="2110"/>
            <ac:spMk id="7" creationId="{2A9F428A-52B3-8907-9F23-D9D23A9D966F}"/>
          </ac:spMkLst>
        </pc:spChg>
        <pc:spChg chg="del">
          <ac:chgData name="Sydney Smith (SHE/HER)" userId="75bd3373-d498-49ce-93fb-5eda2515e74b" providerId="ADAL" clId="{3B64D8C7-C2D9-406B-963A-D287A204CD79}" dt="2023-04-23T23:29:17.296" v="6" actId="478"/>
          <ac:spMkLst>
            <pc:docMk/>
            <pc:sldMk cId="1063969174" sldId="2110"/>
            <ac:spMk id="8" creationId="{5FF0B3A0-692E-B127-AA6F-1DD823C2F336}"/>
          </ac:spMkLst>
        </pc:spChg>
        <pc:spChg chg="del">
          <ac:chgData name="Sydney Smith (SHE/HER)" userId="75bd3373-d498-49ce-93fb-5eda2515e74b" providerId="ADAL" clId="{3B64D8C7-C2D9-406B-963A-D287A204CD79}" dt="2023-04-23T23:29:09.885" v="2" actId="478"/>
          <ac:spMkLst>
            <pc:docMk/>
            <pc:sldMk cId="1063969174" sldId="2110"/>
            <ac:spMk id="10" creationId="{BE503078-CB2D-D624-9683-2EF7DB81CE17}"/>
          </ac:spMkLst>
        </pc:spChg>
        <pc:picChg chg="ord">
          <ac:chgData name="Sydney Smith (SHE/HER)" userId="75bd3373-d498-49ce-93fb-5eda2515e74b" providerId="ADAL" clId="{3B64D8C7-C2D9-406B-963A-D287A204CD79}" dt="2023-04-23T23:29:06.188" v="1" actId="167"/>
          <ac:picMkLst>
            <pc:docMk/>
            <pc:sldMk cId="1063969174" sldId="2110"/>
            <ac:picMk id="4" creationId="{160D40C1-467F-E3CA-445F-CDDDEDA2ED2C}"/>
          </ac:picMkLst>
        </pc:picChg>
      </pc:sldChg>
      <pc:sldChg chg="modSp mod">
        <pc:chgData name="Sydney Smith (SHE/HER)" userId="75bd3373-d498-49ce-93fb-5eda2515e74b" providerId="ADAL" clId="{3B64D8C7-C2D9-406B-963A-D287A204CD79}" dt="2023-04-23T23:29:36.824" v="7" actId="207"/>
        <pc:sldMkLst>
          <pc:docMk/>
          <pc:sldMk cId="2760669070" sldId="2117"/>
        </pc:sldMkLst>
        <pc:spChg chg="mod">
          <ac:chgData name="Sydney Smith (SHE/HER)" userId="75bd3373-d498-49ce-93fb-5eda2515e74b" providerId="ADAL" clId="{3B64D8C7-C2D9-406B-963A-D287A204CD79}" dt="2023-04-23T23:29:36.824" v="7" actId="207"/>
          <ac:spMkLst>
            <pc:docMk/>
            <pc:sldMk cId="2760669070" sldId="2117"/>
            <ac:spMk id="2" creationId="{635EDDA8-41BA-BF10-6CCC-31DBB544D5CF}"/>
          </ac:spMkLst>
        </pc:spChg>
      </pc:sldChg>
      <pc:sldChg chg="modSp mod">
        <pc:chgData name="Sydney Smith (SHE/HER)" userId="75bd3373-d498-49ce-93fb-5eda2515e74b" providerId="ADAL" clId="{3B64D8C7-C2D9-406B-963A-D287A204CD79}" dt="2023-04-23T23:31:48.012" v="11" actId="27636"/>
        <pc:sldMkLst>
          <pc:docMk/>
          <pc:sldMk cId="3441486865" sldId="2119"/>
        </pc:sldMkLst>
        <pc:spChg chg="mod">
          <ac:chgData name="Sydney Smith (SHE/HER)" userId="75bd3373-d498-49ce-93fb-5eda2515e74b" providerId="ADAL" clId="{3B64D8C7-C2D9-406B-963A-D287A204CD79}" dt="2023-04-23T23:31:48.012" v="11" actId="27636"/>
          <ac:spMkLst>
            <pc:docMk/>
            <pc:sldMk cId="3441486865" sldId="2119"/>
            <ac:spMk id="2" creationId="{31CE60F2-0432-0F20-A06C-63189D8FF08B}"/>
          </ac:spMkLst>
        </pc:spChg>
      </pc:sldChg>
      <pc:sldChg chg="modSp mod">
        <pc:chgData name="Sydney Smith (SHE/HER)" userId="75bd3373-d498-49ce-93fb-5eda2515e74b" providerId="ADAL" clId="{3B64D8C7-C2D9-406B-963A-D287A204CD79}" dt="2023-04-23T23:30:23.475" v="9" actId="2711"/>
        <pc:sldMkLst>
          <pc:docMk/>
          <pc:sldMk cId="3492210670" sldId="2148"/>
        </pc:sldMkLst>
        <pc:spChg chg="mod">
          <ac:chgData name="Sydney Smith (SHE/HER)" userId="75bd3373-d498-49ce-93fb-5eda2515e74b" providerId="ADAL" clId="{3B64D8C7-C2D9-406B-963A-D287A204CD79}" dt="2023-04-23T23:30:23.475" v="9" actId="2711"/>
          <ac:spMkLst>
            <pc:docMk/>
            <pc:sldMk cId="3492210670" sldId="2148"/>
            <ac:spMk id="3" creationId="{05F18C30-0021-198F-EB6A-2367392A89C3}"/>
          </ac:spMkLst>
        </pc:spChg>
      </pc:sldChg>
      <pc:sldChg chg="modSp mod">
        <pc:chgData name="Sydney Smith (SHE/HER)" userId="75bd3373-d498-49ce-93fb-5eda2515e74b" providerId="ADAL" clId="{3B64D8C7-C2D9-406B-963A-D287A204CD79}" dt="2023-04-23T23:29:42.309" v="8" actId="207"/>
        <pc:sldMkLst>
          <pc:docMk/>
          <pc:sldMk cId="593493389" sldId="2157"/>
        </pc:sldMkLst>
        <pc:spChg chg="mod">
          <ac:chgData name="Sydney Smith (SHE/HER)" userId="75bd3373-d498-49ce-93fb-5eda2515e74b" providerId="ADAL" clId="{3B64D8C7-C2D9-406B-963A-D287A204CD79}" dt="2023-04-23T23:29:42.309" v="8" actId="207"/>
          <ac:spMkLst>
            <pc:docMk/>
            <pc:sldMk cId="593493389" sldId="2157"/>
            <ac:spMk id="2" creationId="{635EDDA8-41BA-BF10-6CCC-31DBB544D5CF}"/>
          </ac:spMkLst>
        </pc:spChg>
      </pc:sldChg>
    </pc:docChg>
  </pc:docChgLst>
  <pc:docChgLst>
    <pc:chgData name="Steve Lee (POWERSHELL HE/HIM)" userId="S::slee@ntdev.microsoft.com::5fb4c31c-7920-4460-9423-41063ed788b5" providerId="AD" clId="Web-{9CAB8C09-9472-0271-2CAC-C7E8A4F28674}"/>
    <pc:docChg chg="mod addSld modSld">
      <pc:chgData name="Steve Lee (POWERSHELL HE/HIM)" userId="S::slee@ntdev.microsoft.com::5fb4c31c-7920-4460-9423-41063ed788b5" providerId="AD" clId="Web-{9CAB8C09-9472-0271-2CAC-C7E8A4F28674}" dt="2023-02-09T19:28:18.837" v="82" actId="20577"/>
      <pc:docMkLst>
        <pc:docMk/>
      </pc:docMkLst>
      <pc:sldChg chg="addCm">
        <pc:chgData name="Steve Lee (POWERSHELL HE/HIM)" userId="S::slee@ntdev.microsoft.com::5fb4c31c-7920-4460-9423-41063ed788b5" providerId="AD" clId="Web-{9CAB8C09-9472-0271-2CAC-C7E8A4F28674}" dt="2023-02-09T19:15:40.703" v="3"/>
        <pc:sldMkLst>
          <pc:docMk/>
          <pc:sldMk cId="3050347711" sldId="259"/>
        </pc:sldMkLst>
        <pc:extLst>
          <p:ext xmlns:p="http://schemas.openxmlformats.org/presentationml/2006/main" uri="{D6D511B9-2390-475A-947B-AFAB55BFBCF1}">
            <pc226:cmChg xmlns:pc226="http://schemas.microsoft.com/office/powerpoint/2022/06/main/command" chg="add">
              <pc226:chgData name="Steve Lee (POWERSHELL HE/HIM)" userId="S::slee@ntdev.microsoft.com::5fb4c31c-7920-4460-9423-41063ed788b5" providerId="AD" clId="Web-{9CAB8C09-9472-0271-2CAC-C7E8A4F28674}" dt="2023-02-09T19:15:40.703" v="3"/>
              <pc2:cmMkLst xmlns:pc2="http://schemas.microsoft.com/office/powerpoint/2019/9/main/command">
                <pc:docMk/>
                <pc:sldMk cId="3050347711" sldId="259"/>
                <pc2:cmMk id="{91D39725-56B0-4476-912B-F6BD18A46BD0}"/>
              </pc2:cmMkLst>
            </pc226:cmChg>
          </p:ext>
        </pc:extLst>
      </pc:sldChg>
      <pc:sldChg chg="modSp addCm">
        <pc:chgData name="Steve Lee (POWERSHELL HE/HIM)" userId="S::slee@ntdev.microsoft.com::5fb4c31c-7920-4460-9423-41063ed788b5" providerId="AD" clId="Web-{9CAB8C09-9472-0271-2CAC-C7E8A4F28674}" dt="2023-02-09T19:28:18.837" v="82" actId="20577"/>
        <pc:sldMkLst>
          <pc:docMk/>
          <pc:sldMk cId="857715976" sldId="260"/>
        </pc:sldMkLst>
        <pc:spChg chg="mod">
          <ac:chgData name="Steve Lee (POWERSHELL HE/HIM)" userId="S::slee@ntdev.microsoft.com::5fb4c31c-7920-4460-9423-41063ed788b5" providerId="AD" clId="Web-{9CAB8C09-9472-0271-2CAC-C7E8A4F28674}" dt="2023-02-09T19:28:18.837" v="82" actId="20577"/>
          <ac:spMkLst>
            <pc:docMk/>
            <pc:sldMk cId="857715976" sldId="260"/>
            <ac:spMk id="3" creationId="{1AE7C9CC-E5EF-73FF-A70B-B2A41C4177FD}"/>
          </ac:spMkLst>
        </pc:spChg>
        <pc:extLst>
          <p:ext xmlns:p="http://schemas.openxmlformats.org/presentationml/2006/main" uri="{D6D511B9-2390-475A-947B-AFAB55BFBCF1}">
            <pc226:cmChg xmlns:pc226="http://schemas.microsoft.com/office/powerpoint/2022/06/main/command" chg="add">
              <pc226:chgData name="Steve Lee (POWERSHELL HE/HIM)" userId="S::slee@ntdev.microsoft.com::5fb4c31c-7920-4460-9423-41063ed788b5" providerId="AD" clId="Web-{9CAB8C09-9472-0271-2CAC-C7E8A4F28674}" dt="2023-02-09T19:11:35.330" v="1"/>
              <pc2:cmMkLst xmlns:pc2="http://schemas.microsoft.com/office/powerpoint/2019/9/main/command">
                <pc:docMk/>
                <pc:sldMk cId="857715976" sldId="260"/>
                <pc2:cmMk id="{02C6288F-9F5B-446A-B93C-6AEB622A89F4}"/>
              </pc2:cmMkLst>
            </pc226:cmChg>
          </p:ext>
        </pc:extLst>
      </pc:sldChg>
      <pc:sldChg chg="addCm">
        <pc:chgData name="Steve Lee (POWERSHELL HE/HIM)" userId="S::slee@ntdev.microsoft.com::5fb4c31c-7920-4460-9423-41063ed788b5" providerId="AD" clId="Web-{9CAB8C09-9472-0271-2CAC-C7E8A4F28674}" dt="2023-02-09T19:13:03.241" v="2"/>
        <pc:sldMkLst>
          <pc:docMk/>
          <pc:sldMk cId="3784174968" sldId="261"/>
        </pc:sldMkLst>
        <pc:extLst>
          <p:ext xmlns:p="http://schemas.openxmlformats.org/presentationml/2006/main" uri="{D6D511B9-2390-475A-947B-AFAB55BFBCF1}">
            <pc226:cmChg xmlns:pc226="http://schemas.microsoft.com/office/powerpoint/2022/06/main/command" chg="add">
              <pc226:chgData name="Steve Lee (POWERSHELL HE/HIM)" userId="S::slee@ntdev.microsoft.com::5fb4c31c-7920-4460-9423-41063ed788b5" providerId="AD" clId="Web-{9CAB8C09-9472-0271-2CAC-C7E8A4F28674}" dt="2023-02-09T19:13:03.241" v="2"/>
              <pc2:cmMkLst xmlns:pc2="http://schemas.microsoft.com/office/powerpoint/2019/9/main/command">
                <pc:docMk/>
                <pc:sldMk cId="3784174968" sldId="261"/>
                <pc2:cmMk id="{A0395368-493B-4CE1-9304-2C278D4D84E5}"/>
              </pc2:cmMkLst>
            </pc226:cmChg>
          </p:ext>
        </pc:extLst>
      </pc:sldChg>
      <pc:sldChg chg="addCm modCm">
        <pc:chgData name="Steve Lee (POWERSHELL HE/HIM)" userId="S::slee@ntdev.microsoft.com::5fb4c31c-7920-4460-9423-41063ed788b5" providerId="AD" clId="Web-{9CAB8C09-9472-0271-2CAC-C7E8A4F28674}" dt="2023-02-09T19:18:09.758" v="5"/>
        <pc:sldMkLst>
          <pc:docMk/>
          <pc:sldMk cId="2779032928" sldId="262"/>
        </pc:sldMkLst>
        <pc:extLst>
          <p:ext xmlns:p="http://schemas.openxmlformats.org/presentationml/2006/main" uri="{D6D511B9-2390-475A-947B-AFAB55BFBCF1}">
            <pc226:cmChg xmlns:pc226="http://schemas.microsoft.com/office/powerpoint/2022/06/main/command" chg="add mod">
              <pc226:chgData name="Steve Lee (POWERSHELL HE/HIM)" userId="S::slee@ntdev.microsoft.com::5fb4c31c-7920-4460-9423-41063ed788b5" providerId="AD" clId="Web-{9CAB8C09-9472-0271-2CAC-C7E8A4F28674}" dt="2023-02-09T19:18:09.758" v="5"/>
              <pc2:cmMkLst xmlns:pc2="http://schemas.microsoft.com/office/powerpoint/2019/9/main/command">
                <pc:docMk/>
                <pc:sldMk cId="2779032928" sldId="262"/>
                <pc2:cmMk id="{79B922D2-3F51-4B7A-9042-BC6126304D4F}"/>
              </pc2:cmMkLst>
            </pc226:cmChg>
          </p:ext>
        </pc:extLst>
      </pc:sldChg>
      <pc:sldChg chg="addCm">
        <pc:chgData name="Steve Lee (POWERSHELL HE/HIM)" userId="S::slee@ntdev.microsoft.com::5fb4c31c-7920-4460-9423-41063ed788b5" providerId="AD" clId="Web-{9CAB8C09-9472-0271-2CAC-C7E8A4F28674}" dt="2023-02-09T19:20:03.186" v="7"/>
        <pc:sldMkLst>
          <pc:docMk/>
          <pc:sldMk cId="4193065845" sldId="263"/>
        </pc:sldMkLst>
        <pc:extLst>
          <p:ext xmlns:p="http://schemas.openxmlformats.org/presentationml/2006/main" uri="{D6D511B9-2390-475A-947B-AFAB55BFBCF1}">
            <pc226:cmChg xmlns:pc226="http://schemas.microsoft.com/office/powerpoint/2022/06/main/command" chg="add">
              <pc226:chgData name="Steve Lee (POWERSHELL HE/HIM)" userId="S::slee@ntdev.microsoft.com::5fb4c31c-7920-4460-9423-41063ed788b5" providerId="AD" clId="Web-{9CAB8C09-9472-0271-2CAC-C7E8A4F28674}" dt="2023-02-09T19:20:03.186" v="7"/>
              <pc2:cmMkLst xmlns:pc2="http://schemas.microsoft.com/office/powerpoint/2019/9/main/command">
                <pc:docMk/>
                <pc:sldMk cId="4193065845" sldId="263"/>
                <pc2:cmMk id="{B097377E-86E4-4FCD-93C3-85868329CC59}"/>
              </pc2:cmMkLst>
            </pc226:cmChg>
          </p:ext>
        </pc:extLst>
      </pc:sldChg>
      <pc:sldChg chg="modSp addCm">
        <pc:chgData name="Steve Lee (POWERSHELL HE/HIM)" userId="S::slee@ntdev.microsoft.com::5fb4c31c-7920-4460-9423-41063ed788b5" providerId="AD" clId="Web-{9CAB8C09-9472-0271-2CAC-C7E8A4F28674}" dt="2023-02-09T19:20:56.938" v="17"/>
        <pc:sldMkLst>
          <pc:docMk/>
          <pc:sldMk cId="2987104176" sldId="264"/>
        </pc:sldMkLst>
        <pc:spChg chg="mod">
          <ac:chgData name="Steve Lee (POWERSHELL HE/HIM)" userId="S::slee@ntdev.microsoft.com::5fb4c31c-7920-4460-9423-41063ed788b5" providerId="AD" clId="Web-{9CAB8C09-9472-0271-2CAC-C7E8A4F28674}" dt="2023-02-09T19:20:33.437" v="16" actId="20577"/>
          <ac:spMkLst>
            <pc:docMk/>
            <pc:sldMk cId="2987104176" sldId="264"/>
            <ac:spMk id="3" creationId="{E0E86BD7-6F76-6FCA-5F07-450A73EF1BF1}"/>
          </ac:spMkLst>
        </pc:spChg>
        <pc:extLst>
          <p:ext xmlns:p="http://schemas.openxmlformats.org/presentationml/2006/main" uri="{D6D511B9-2390-475A-947B-AFAB55BFBCF1}">
            <pc226:cmChg xmlns:pc226="http://schemas.microsoft.com/office/powerpoint/2022/06/main/command" chg="add">
              <pc226:chgData name="Steve Lee (POWERSHELL HE/HIM)" userId="S::slee@ntdev.microsoft.com::5fb4c31c-7920-4460-9423-41063ed788b5" providerId="AD" clId="Web-{9CAB8C09-9472-0271-2CAC-C7E8A4F28674}" dt="2023-02-09T19:20:56.938" v="17"/>
              <pc2:cmMkLst xmlns:pc2="http://schemas.microsoft.com/office/powerpoint/2019/9/main/command">
                <pc:docMk/>
                <pc:sldMk cId="2987104176" sldId="264"/>
                <pc2:cmMk id="{AE80F3C5-2363-4A4E-9F32-DDB1992ACBD4}"/>
              </pc2:cmMkLst>
            </pc226:cmChg>
          </p:ext>
        </pc:extLst>
      </pc:sldChg>
      <pc:sldChg chg="addCm">
        <pc:chgData name="Steve Lee (POWERSHELL HE/HIM)" userId="S::slee@ntdev.microsoft.com::5fb4c31c-7920-4460-9423-41063ed788b5" providerId="AD" clId="Web-{9CAB8C09-9472-0271-2CAC-C7E8A4F28674}" dt="2023-02-09T19:22:35.272" v="18"/>
        <pc:sldMkLst>
          <pc:docMk/>
          <pc:sldMk cId="1194765783" sldId="266"/>
        </pc:sldMkLst>
        <pc:extLst>
          <p:ext xmlns:p="http://schemas.openxmlformats.org/presentationml/2006/main" uri="{D6D511B9-2390-475A-947B-AFAB55BFBCF1}">
            <pc226:cmChg xmlns:pc226="http://schemas.microsoft.com/office/powerpoint/2022/06/main/command" chg="add">
              <pc226:chgData name="Steve Lee (POWERSHELL HE/HIM)" userId="S::slee@ntdev.microsoft.com::5fb4c31c-7920-4460-9423-41063ed788b5" providerId="AD" clId="Web-{9CAB8C09-9472-0271-2CAC-C7E8A4F28674}" dt="2023-02-09T19:22:35.272" v="18"/>
              <pc2:cmMkLst xmlns:pc2="http://schemas.microsoft.com/office/powerpoint/2019/9/main/command">
                <pc:docMk/>
                <pc:sldMk cId="1194765783" sldId="266"/>
                <pc2:cmMk id="{2463ACFB-C524-4808-86AD-C14981B6D0ED}"/>
              </pc2:cmMkLst>
            </pc226:cmChg>
          </p:ext>
        </pc:extLst>
      </pc:sldChg>
      <pc:sldChg chg="addCm">
        <pc:chgData name="Steve Lee (POWERSHELL HE/HIM)" userId="S::slee@ntdev.microsoft.com::5fb4c31c-7920-4460-9423-41063ed788b5" providerId="AD" clId="Web-{9CAB8C09-9472-0271-2CAC-C7E8A4F28674}" dt="2023-02-09T19:19:06.979" v="6"/>
        <pc:sldMkLst>
          <pc:docMk/>
          <pc:sldMk cId="3146286234" sldId="271"/>
        </pc:sldMkLst>
        <pc:extLst>
          <p:ext xmlns:p="http://schemas.openxmlformats.org/presentationml/2006/main" uri="{D6D511B9-2390-475A-947B-AFAB55BFBCF1}">
            <pc226:cmChg xmlns:pc226="http://schemas.microsoft.com/office/powerpoint/2022/06/main/command" chg="add">
              <pc226:chgData name="Steve Lee (POWERSHELL HE/HIM)" userId="S::slee@ntdev.microsoft.com::5fb4c31c-7920-4460-9423-41063ed788b5" providerId="AD" clId="Web-{9CAB8C09-9472-0271-2CAC-C7E8A4F28674}" dt="2023-02-09T19:19:06.979" v="6"/>
              <pc2:cmMkLst xmlns:pc2="http://schemas.microsoft.com/office/powerpoint/2019/9/main/command">
                <pc:docMk/>
                <pc:sldMk cId="3146286234" sldId="271"/>
                <pc2:cmMk id="{44AAA86B-C741-46F8-92AF-53EF590337CF}"/>
              </pc2:cmMkLst>
            </pc226:cmChg>
          </p:ext>
        </pc:extLst>
      </pc:sldChg>
      <pc:sldChg chg="modSp new">
        <pc:chgData name="Steve Lee (POWERSHELL HE/HIM)" userId="S::slee@ntdev.microsoft.com::5fb4c31c-7920-4460-9423-41063ed788b5" providerId="AD" clId="Web-{9CAB8C09-9472-0271-2CAC-C7E8A4F28674}" dt="2023-02-09T19:24:07.636" v="54" actId="20577"/>
        <pc:sldMkLst>
          <pc:docMk/>
          <pc:sldMk cId="3433615023" sldId="273"/>
        </pc:sldMkLst>
        <pc:spChg chg="mod">
          <ac:chgData name="Steve Lee (POWERSHELL HE/HIM)" userId="S::slee@ntdev.microsoft.com::5fb4c31c-7920-4460-9423-41063ed788b5" providerId="AD" clId="Web-{9CAB8C09-9472-0271-2CAC-C7E8A4F28674}" dt="2023-02-09T19:24:07.636" v="54" actId="20577"/>
          <ac:spMkLst>
            <pc:docMk/>
            <pc:sldMk cId="3433615023" sldId="273"/>
            <ac:spMk id="2" creationId="{60C65B5F-AE22-F2EF-162E-2073C02EB059}"/>
          </ac:spMkLst>
        </pc:spChg>
      </pc:sldChg>
    </pc:docChg>
  </pc:docChgLst>
  <pc:docChgLst>
    <pc:chgData name="Sydney Smith (SHE/HER)" userId="75bd3373-d498-49ce-93fb-5eda2515e74b" providerId="ADAL" clId="{0B6E0D22-A1A3-DD47-985C-E1D1F9A57C67}"/>
    <pc:docChg chg="undo custSel addSld delSld modSld sldOrd delMainMaster">
      <pc:chgData name="Sydney Smith (SHE/HER)" userId="75bd3373-d498-49ce-93fb-5eda2515e74b" providerId="ADAL" clId="{0B6E0D22-A1A3-DD47-985C-E1D1F9A57C67}" dt="2023-04-11T20:20:45.934" v="5344" actId="27636"/>
      <pc:docMkLst>
        <pc:docMk/>
      </pc:docMkLst>
      <pc:sldChg chg="addSp modSp del mod setBg addCm">
        <pc:chgData name="Sydney Smith (SHE/HER)" userId="75bd3373-d498-49ce-93fb-5eda2515e74b" providerId="ADAL" clId="{0B6E0D22-A1A3-DD47-985C-E1D1F9A57C67}" dt="2023-03-29T21:31:39.862" v="3801" actId="2696"/>
        <pc:sldMkLst>
          <pc:docMk/>
          <pc:sldMk cId="2970213907" sldId="256"/>
        </pc:sldMkLst>
        <pc:spChg chg="mod">
          <ac:chgData name="Sydney Smith (SHE/HER)" userId="75bd3373-d498-49ce-93fb-5eda2515e74b" providerId="ADAL" clId="{0B6E0D22-A1A3-DD47-985C-E1D1F9A57C67}" dt="2023-03-27T17:19:24.387" v="3149" actId="2711"/>
          <ac:spMkLst>
            <pc:docMk/>
            <pc:sldMk cId="2970213907" sldId="256"/>
            <ac:spMk id="2" creationId="{B1E05864-783E-59E6-36DB-2C909002729E}"/>
          </ac:spMkLst>
        </pc:spChg>
        <pc:spChg chg="mod">
          <ac:chgData name="Sydney Smith (SHE/HER)" userId="75bd3373-d498-49ce-93fb-5eda2515e74b" providerId="ADAL" clId="{0B6E0D22-A1A3-DD47-985C-E1D1F9A57C67}" dt="2023-03-27T17:19:34.865" v="3150" actId="2711"/>
          <ac:spMkLst>
            <pc:docMk/>
            <pc:sldMk cId="2970213907" sldId="256"/>
            <ac:spMk id="3" creationId="{0224383F-4FB7-6140-CAA6-0226DC9DDABE}"/>
          </ac:spMkLst>
        </pc:spChg>
        <pc:spChg chg="add">
          <ac:chgData name="Sydney Smith (SHE/HER)" userId="75bd3373-d498-49ce-93fb-5eda2515e74b" providerId="ADAL" clId="{0B6E0D22-A1A3-DD47-985C-E1D1F9A57C67}" dt="2023-03-28T21:22:09.413" v="3353" actId="11529"/>
          <ac:spMkLst>
            <pc:docMk/>
            <pc:sldMk cId="2970213907" sldId="256"/>
            <ac:spMk id="5" creationId="{AD28528E-828B-9EE4-391D-E14E1D29723B}"/>
          </ac:spMkLst>
        </pc:spChg>
        <pc:spChg chg="add mod">
          <ac:chgData name="Sydney Smith (SHE/HER)" userId="75bd3373-d498-49ce-93fb-5eda2515e74b" providerId="ADAL" clId="{0B6E0D22-A1A3-DD47-985C-E1D1F9A57C67}" dt="2023-03-28T21:22:40.832" v="3360" actId="207"/>
          <ac:spMkLst>
            <pc:docMk/>
            <pc:sldMk cId="2970213907" sldId="256"/>
            <ac:spMk id="6" creationId="{5BF6169A-1F44-F999-DBAA-79B231F56830}"/>
          </ac:spMkLst>
        </pc:spChg>
        <pc:spChg chg="add mod">
          <ac:chgData name="Sydney Smith (SHE/HER)" userId="75bd3373-d498-49ce-93fb-5eda2515e74b" providerId="ADAL" clId="{0B6E0D22-A1A3-DD47-985C-E1D1F9A57C67}" dt="2023-03-28T21:22:46.278" v="3361" actId="207"/>
          <ac:spMkLst>
            <pc:docMk/>
            <pc:sldMk cId="2970213907" sldId="256"/>
            <ac:spMk id="7" creationId="{2A9F428A-52B3-8907-9F23-D9D23A9D966F}"/>
          </ac:spMkLst>
        </pc:spChg>
        <pc:spChg chg="add mod">
          <ac:chgData name="Sydney Smith (SHE/HER)" userId="75bd3373-d498-49ce-93fb-5eda2515e74b" providerId="ADAL" clId="{0B6E0D22-A1A3-DD47-985C-E1D1F9A57C67}" dt="2023-03-28T21:22:54.953" v="3362" actId="207"/>
          <ac:spMkLst>
            <pc:docMk/>
            <pc:sldMk cId="2970213907" sldId="256"/>
            <ac:spMk id="8" creationId="{5FF0B3A0-692E-B127-AA6F-1DD823C2F336}"/>
          </ac:spMkLst>
        </pc:spChg>
        <pc:spChg chg="add">
          <ac:chgData name="Sydney Smith (SHE/HER)" userId="75bd3373-d498-49ce-93fb-5eda2515e74b" providerId="ADAL" clId="{0B6E0D22-A1A3-DD47-985C-E1D1F9A57C67}" dt="2023-03-27T17:15:53.129" v="3148" actId="26606"/>
          <ac:spMkLst>
            <pc:docMk/>
            <pc:sldMk cId="2970213907" sldId="256"/>
            <ac:spMk id="9" creationId="{9B7AD9F6-8CE7-4299-8FC6-328F4DCD3FF9}"/>
          </ac:spMkLst>
        </pc:spChg>
        <pc:spChg chg="add mod">
          <ac:chgData name="Sydney Smith (SHE/HER)" userId="75bd3373-d498-49ce-93fb-5eda2515e74b" providerId="ADAL" clId="{0B6E0D22-A1A3-DD47-985C-E1D1F9A57C67}" dt="2023-03-28T21:24:58.218" v="3401" actId="1076"/>
          <ac:spMkLst>
            <pc:docMk/>
            <pc:sldMk cId="2970213907" sldId="256"/>
            <ac:spMk id="10" creationId="{BE503078-CB2D-D624-9683-2EF7DB81CE17}"/>
          </ac:spMkLst>
        </pc:spChg>
        <pc:spChg chg="add">
          <ac:chgData name="Sydney Smith (SHE/HER)" userId="75bd3373-d498-49ce-93fb-5eda2515e74b" providerId="ADAL" clId="{0B6E0D22-A1A3-DD47-985C-E1D1F9A57C67}" dt="2023-03-27T17:15:53.129" v="3148" actId="26606"/>
          <ac:spMkLst>
            <pc:docMk/>
            <pc:sldMk cId="2970213907" sldId="256"/>
            <ac:spMk id="11" creationId="{F49775AF-8896-43EE-92C6-83497D6DC56F}"/>
          </ac:spMkLst>
        </pc:spChg>
        <pc:spChg chg="add mod">
          <ac:chgData name="Sydney Smith (SHE/HER)" userId="75bd3373-d498-49ce-93fb-5eda2515e74b" providerId="ADAL" clId="{0B6E0D22-A1A3-DD47-985C-E1D1F9A57C67}" dt="2023-03-28T21:28:54.344" v="3407" actId="1076"/>
          <ac:spMkLst>
            <pc:docMk/>
            <pc:sldMk cId="2970213907" sldId="256"/>
            <ac:spMk id="12" creationId="{C918AFCE-B314-C869-51ED-286F917274E2}"/>
          </ac:spMkLst>
        </pc:spChg>
        <pc:picChg chg="add mod">
          <ac:chgData name="Sydney Smith (SHE/HER)" userId="75bd3373-d498-49ce-93fb-5eda2515e74b" providerId="ADAL" clId="{0B6E0D22-A1A3-DD47-985C-E1D1F9A57C67}" dt="2023-03-27T17:15:53.129" v="3148" actId="26606"/>
          <ac:picMkLst>
            <pc:docMk/>
            <pc:sldMk cId="2970213907" sldId="256"/>
            <ac:picMk id="4" creationId="{23BAD650-3CE0-F654-8D40-4D23FC283151}"/>
          </ac:picMkLst>
        </pc:picChg>
        <pc:extLst>
          <p:ext xmlns:p="http://schemas.openxmlformats.org/presentationml/2006/main" uri="{D6D511B9-2390-475A-947B-AFAB55BFBCF1}">
            <pc226:cmChg xmlns:pc226="http://schemas.microsoft.com/office/powerpoint/2022/06/main/command" chg="add">
              <pc226:chgData name="Sydney Smith (SHE/HER)" userId="75bd3373-d498-49ce-93fb-5eda2515e74b" providerId="ADAL" clId="{0B6E0D22-A1A3-DD47-985C-E1D1F9A57C67}" dt="2023-03-13T22:17:55.117" v="1864"/>
              <pc2:cmMkLst xmlns:pc2="http://schemas.microsoft.com/office/powerpoint/2019/9/main/command">
                <pc:docMk/>
                <pc:sldMk cId="2970213907" sldId="256"/>
                <pc2:cmMk id="{4E682931-2A6F-0943-9431-D04BD0921334}"/>
              </pc2:cmMkLst>
            </pc226:cmChg>
          </p:ext>
        </pc:extLst>
      </pc:sldChg>
      <pc:sldChg chg="addSp delSp modSp del mod modShow">
        <pc:chgData name="Sydney Smith (SHE/HER)" userId="75bd3373-d498-49ce-93fb-5eda2515e74b" providerId="ADAL" clId="{0B6E0D22-A1A3-DD47-985C-E1D1F9A57C67}" dt="2023-03-21T22:34:36.752" v="2457" actId="2696"/>
        <pc:sldMkLst>
          <pc:docMk/>
          <pc:sldMk cId="4057893872" sldId="257"/>
        </pc:sldMkLst>
        <pc:spChg chg="mod">
          <ac:chgData name="Sydney Smith (SHE/HER)" userId="75bd3373-d498-49ce-93fb-5eda2515e74b" providerId="ADAL" clId="{0B6E0D22-A1A3-DD47-985C-E1D1F9A57C67}" dt="2023-03-06T18:45:01.991" v="789" actId="20577"/>
          <ac:spMkLst>
            <pc:docMk/>
            <pc:sldMk cId="4057893872" sldId="257"/>
            <ac:spMk id="3" creationId="{195127FB-A8FD-8C0E-44EE-9A5E9EBE370F}"/>
          </ac:spMkLst>
        </pc:spChg>
        <pc:spChg chg="add del mod">
          <ac:chgData name="Sydney Smith (SHE/HER)" userId="75bd3373-d498-49ce-93fb-5eda2515e74b" providerId="ADAL" clId="{0B6E0D22-A1A3-DD47-985C-E1D1F9A57C67}" dt="2023-03-07T21:23:28.063" v="792" actId="478"/>
          <ac:spMkLst>
            <pc:docMk/>
            <pc:sldMk cId="4057893872" sldId="257"/>
            <ac:spMk id="5" creationId="{CCD14A4A-8E68-22E6-3EC0-15401F7DB941}"/>
          </ac:spMkLst>
        </pc:spChg>
        <pc:picChg chg="add del">
          <ac:chgData name="Sydney Smith (SHE/HER)" userId="75bd3373-d498-49ce-93fb-5eda2515e74b" providerId="ADAL" clId="{0B6E0D22-A1A3-DD47-985C-E1D1F9A57C67}" dt="2023-03-07T21:23:49.624" v="794"/>
          <ac:picMkLst>
            <pc:docMk/>
            <pc:sldMk cId="4057893872" sldId="257"/>
            <ac:picMk id="2050" creationId="{70F7A67E-F4B9-D61C-A9EF-1D38496585C2}"/>
          </ac:picMkLst>
        </pc:picChg>
      </pc:sldChg>
      <pc:sldChg chg="modSp del mod ord addCm">
        <pc:chgData name="Sydney Smith (SHE/HER)" userId="75bd3373-d498-49ce-93fb-5eda2515e74b" providerId="ADAL" clId="{0B6E0D22-A1A3-DD47-985C-E1D1F9A57C67}" dt="2023-03-27T15:39:48.112" v="2654" actId="2696"/>
        <pc:sldMkLst>
          <pc:docMk/>
          <pc:sldMk cId="1014375314" sldId="258"/>
        </pc:sldMkLst>
        <pc:spChg chg="mod">
          <ac:chgData name="Sydney Smith (SHE/HER)" userId="75bd3373-d498-49ce-93fb-5eda2515e74b" providerId="ADAL" clId="{0B6E0D22-A1A3-DD47-985C-E1D1F9A57C67}" dt="2023-03-06T18:37:54.964" v="129" actId="5793"/>
          <ac:spMkLst>
            <pc:docMk/>
            <pc:sldMk cId="1014375314" sldId="258"/>
            <ac:spMk id="2" creationId="{8EAABFD2-6F53-A2CC-674B-00F23EC613C6}"/>
          </ac:spMkLst>
        </pc:spChg>
        <pc:extLst>
          <p:ext xmlns:p="http://schemas.openxmlformats.org/presentationml/2006/main" uri="{D6D511B9-2390-475A-947B-AFAB55BFBCF1}">
            <pc226:cmChg xmlns:pc226="http://schemas.microsoft.com/office/powerpoint/2022/06/main/command" chg="add">
              <pc226:chgData name="Sydney Smith (SHE/HER)" userId="75bd3373-d498-49ce-93fb-5eda2515e74b" providerId="ADAL" clId="{0B6E0D22-A1A3-DD47-985C-E1D1F9A57C67}" dt="2023-03-13T22:16:37.531" v="1862"/>
              <pc2:cmMkLst xmlns:pc2="http://schemas.microsoft.com/office/powerpoint/2019/9/main/command">
                <pc:docMk/>
                <pc:sldMk cId="1014375314" sldId="258"/>
                <pc2:cmMk id="{113EE8DD-721F-B845-8A5A-53FC0D0E9A48}"/>
              </pc2:cmMkLst>
            </pc226:cmChg>
          </p:ext>
        </pc:extLst>
      </pc:sldChg>
      <pc:sldChg chg="modSp del mod ord modShow">
        <pc:chgData name="Sydney Smith (SHE/HER)" userId="75bd3373-d498-49ce-93fb-5eda2515e74b" providerId="ADAL" clId="{0B6E0D22-A1A3-DD47-985C-E1D1F9A57C67}" dt="2023-03-27T17:11:02.900" v="3106" actId="2696"/>
        <pc:sldMkLst>
          <pc:docMk/>
          <pc:sldMk cId="3050347711" sldId="259"/>
        </pc:sldMkLst>
        <pc:spChg chg="mod">
          <ac:chgData name="Sydney Smith (SHE/HER)" userId="75bd3373-d498-49ce-93fb-5eda2515e74b" providerId="ADAL" clId="{0B6E0D22-A1A3-DD47-985C-E1D1F9A57C67}" dt="2023-03-27T17:10:16.424" v="3092" actId="21"/>
          <ac:spMkLst>
            <pc:docMk/>
            <pc:sldMk cId="3050347711" sldId="259"/>
            <ac:spMk id="3" creationId="{1D780550-49FD-7A8A-F5DD-6FE7291D42C7}"/>
          </ac:spMkLst>
        </pc:spChg>
      </pc:sldChg>
      <pc:sldChg chg="del addCm">
        <pc:chgData name="Sydney Smith (SHE/HER)" userId="75bd3373-d498-49ce-93fb-5eda2515e74b" providerId="ADAL" clId="{0B6E0D22-A1A3-DD47-985C-E1D1F9A57C67}" dt="2023-03-29T21:31:44.765" v="3816" actId="2696"/>
        <pc:sldMkLst>
          <pc:docMk/>
          <pc:sldMk cId="857715976" sldId="260"/>
        </pc:sldMkLst>
        <pc:extLst>
          <p:ext xmlns:p="http://schemas.openxmlformats.org/presentationml/2006/main" uri="{D6D511B9-2390-475A-947B-AFAB55BFBCF1}">
            <pc226:cmChg xmlns:pc226="http://schemas.microsoft.com/office/powerpoint/2022/06/main/command" chg="add">
              <pc226:chgData name="Sydney Smith (SHE/HER)" userId="75bd3373-d498-49ce-93fb-5eda2515e74b" providerId="ADAL" clId="{0B6E0D22-A1A3-DD47-985C-E1D1F9A57C67}" dt="2023-03-13T22:53:21.513" v="2169"/>
              <pc2:cmMkLst xmlns:pc2="http://schemas.microsoft.com/office/powerpoint/2019/9/main/command">
                <pc:docMk/>
                <pc:sldMk cId="857715976" sldId="260"/>
                <pc2:cmMk id="{86CA9785-1361-884F-8089-5629E4F3E53C}"/>
              </pc2:cmMkLst>
            </pc226:cmChg>
          </p:ext>
        </pc:extLst>
      </pc:sldChg>
      <pc:sldChg chg="del">
        <pc:chgData name="Sydney Smith (SHE/HER)" userId="75bd3373-d498-49ce-93fb-5eda2515e74b" providerId="ADAL" clId="{0B6E0D22-A1A3-DD47-985C-E1D1F9A57C67}" dt="2023-03-29T21:31:45.463" v="3818" actId="2696"/>
        <pc:sldMkLst>
          <pc:docMk/>
          <pc:sldMk cId="3784174968" sldId="261"/>
        </pc:sldMkLst>
      </pc:sldChg>
      <pc:sldChg chg="del addCm">
        <pc:chgData name="Sydney Smith (SHE/HER)" userId="75bd3373-d498-49ce-93fb-5eda2515e74b" providerId="ADAL" clId="{0B6E0D22-A1A3-DD47-985C-E1D1F9A57C67}" dt="2023-03-29T21:31:45.753" v="3819" actId="2696"/>
        <pc:sldMkLst>
          <pc:docMk/>
          <pc:sldMk cId="2779032928" sldId="262"/>
        </pc:sldMkLst>
        <pc:extLst>
          <p:ext xmlns:p="http://schemas.openxmlformats.org/presentationml/2006/main" uri="{D6D511B9-2390-475A-947B-AFAB55BFBCF1}">
            <pc226:cmChg xmlns:pc226="http://schemas.microsoft.com/office/powerpoint/2022/06/main/command" chg="add">
              <pc226:chgData name="Sydney Smith (SHE/HER)" userId="75bd3373-d498-49ce-93fb-5eda2515e74b" providerId="ADAL" clId="{0B6E0D22-A1A3-DD47-985C-E1D1F9A57C67}" dt="2023-03-28T21:52:06.108" v="3686"/>
              <pc2:cmMkLst xmlns:pc2="http://schemas.microsoft.com/office/powerpoint/2019/9/main/command">
                <pc:docMk/>
                <pc:sldMk cId="2779032928" sldId="262"/>
                <pc2:cmMk id="{8D3CE048-9CFD-E447-AFA5-C2DDBB39A074}"/>
              </pc2:cmMkLst>
            </pc226:cmChg>
          </p:ext>
        </pc:extLst>
      </pc:sldChg>
      <pc:sldChg chg="modSp del mod">
        <pc:chgData name="Sydney Smith (SHE/HER)" userId="75bd3373-d498-49ce-93fb-5eda2515e74b" providerId="ADAL" clId="{0B6E0D22-A1A3-DD47-985C-E1D1F9A57C67}" dt="2023-03-29T21:31:46.512" v="3821" actId="2696"/>
        <pc:sldMkLst>
          <pc:docMk/>
          <pc:sldMk cId="4193065845" sldId="263"/>
        </pc:sldMkLst>
        <pc:spChg chg="mod">
          <ac:chgData name="Sydney Smith (SHE/HER)" userId="75bd3373-d498-49ce-93fb-5eda2515e74b" providerId="ADAL" clId="{0B6E0D22-A1A3-DD47-985C-E1D1F9A57C67}" dt="2023-03-21T22:20:53.485" v="2324" actId="20577"/>
          <ac:spMkLst>
            <pc:docMk/>
            <pc:sldMk cId="4193065845" sldId="263"/>
            <ac:spMk id="3" creationId="{3FDB664B-387B-FA5C-39EE-813CE890D2F3}"/>
          </ac:spMkLst>
        </pc:spChg>
      </pc:sldChg>
      <pc:sldChg chg="del">
        <pc:chgData name="Sydney Smith (SHE/HER)" userId="75bd3373-d498-49ce-93fb-5eda2515e74b" providerId="ADAL" clId="{0B6E0D22-A1A3-DD47-985C-E1D1F9A57C67}" dt="2023-03-29T21:31:46.767" v="3822" actId="2696"/>
        <pc:sldMkLst>
          <pc:docMk/>
          <pc:sldMk cId="2987104176" sldId="264"/>
        </pc:sldMkLst>
      </pc:sldChg>
      <pc:sldChg chg="del ord">
        <pc:chgData name="Sydney Smith (SHE/HER)" userId="75bd3373-d498-49ce-93fb-5eda2515e74b" providerId="ADAL" clId="{0B6E0D22-A1A3-DD47-985C-E1D1F9A57C67}" dt="2023-03-29T21:31:45.096" v="3817" actId="2696"/>
        <pc:sldMkLst>
          <pc:docMk/>
          <pc:sldMk cId="2837738018" sldId="265"/>
        </pc:sldMkLst>
      </pc:sldChg>
      <pc:sldChg chg="del addCm">
        <pc:chgData name="Sydney Smith (SHE/HER)" userId="75bd3373-d498-49ce-93fb-5eda2515e74b" providerId="ADAL" clId="{0B6E0D22-A1A3-DD47-985C-E1D1F9A57C67}" dt="2023-03-29T21:31:47.418" v="3824" actId="2696"/>
        <pc:sldMkLst>
          <pc:docMk/>
          <pc:sldMk cId="1194765783" sldId="266"/>
        </pc:sldMkLst>
        <pc:extLst>
          <p:ext xmlns:p="http://schemas.openxmlformats.org/presentationml/2006/main" uri="{D6D511B9-2390-475A-947B-AFAB55BFBCF1}">
            <pc226:cmChg xmlns:pc226="http://schemas.microsoft.com/office/powerpoint/2022/06/main/command" chg="add">
              <pc226:chgData name="Sydney Smith (SHE/HER)" userId="75bd3373-d498-49ce-93fb-5eda2515e74b" providerId="ADAL" clId="{0B6E0D22-A1A3-DD47-985C-E1D1F9A57C67}" dt="2023-03-27T17:25:49.077" v="3228"/>
              <pc2:cmMkLst xmlns:pc2="http://schemas.microsoft.com/office/powerpoint/2019/9/main/command">
                <pc:docMk/>
                <pc:sldMk cId="1194765783" sldId="266"/>
                <pc2:cmMk id="{4F202856-DAD4-FC41-80F1-12C9D80178F9}"/>
              </pc2:cmMkLst>
            </pc226:cmChg>
          </p:ext>
        </pc:extLst>
      </pc:sldChg>
      <pc:sldChg chg="modSp del mod">
        <pc:chgData name="Sydney Smith (SHE/HER)" userId="75bd3373-d498-49ce-93fb-5eda2515e74b" providerId="ADAL" clId="{0B6E0D22-A1A3-DD47-985C-E1D1F9A57C67}" dt="2023-03-29T21:31:49.795" v="3830" actId="2696"/>
        <pc:sldMkLst>
          <pc:docMk/>
          <pc:sldMk cId="2749160689" sldId="267"/>
        </pc:sldMkLst>
        <pc:spChg chg="mod">
          <ac:chgData name="Sydney Smith (SHE/HER)" userId="75bd3373-d498-49ce-93fb-5eda2515e74b" providerId="ADAL" clId="{0B6E0D22-A1A3-DD47-985C-E1D1F9A57C67}" dt="2023-03-21T22:26:08.213" v="2437" actId="20577"/>
          <ac:spMkLst>
            <pc:docMk/>
            <pc:sldMk cId="2749160689" sldId="267"/>
            <ac:spMk id="3" creationId="{5D90FB24-BFFD-F20D-D521-5CE86CD8455A}"/>
          </ac:spMkLst>
        </pc:spChg>
      </pc:sldChg>
      <pc:sldChg chg="del">
        <pc:chgData name="Sydney Smith (SHE/HER)" userId="75bd3373-d498-49ce-93fb-5eda2515e74b" providerId="ADAL" clId="{0B6E0D22-A1A3-DD47-985C-E1D1F9A57C67}" dt="2023-03-29T21:31:50.128" v="3831" actId="2696"/>
        <pc:sldMkLst>
          <pc:docMk/>
          <pc:sldMk cId="2273169705" sldId="268"/>
        </pc:sldMkLst>
      </pc:sldChg>
      <pc:sldChg chg="del">
        <pc:chgData name="Sydney Smith (SHE/HER)" userId="75bd3373-d498-49ce-93fb-5eda2515e74b" providerId="ADAL" clId="{0B6E0D22-A1A3-DD47-985C-E1D1F9A57C67}" dt="2023-03-29T21:31:50.415" v="3832" actId="2696"/>
        <pc:sldMkLst>
          <pc:docMk/>
          <pc:sldMk cId="1695207411" sldId="269"/>
        </pc:sldMkLst>
      </pc:sldChg>
      <pc:sldChg chg="del">
        <pc:chgData name="Sydney Smith (SHE/HER)" userId="75bd3373-d498-49ce-93fb-5eda2515e74b" providerId="ADAL" clId="{0B6E0D22-A1A3-DD47-985C-E1D1F9A57C67}" dt="2023-03-29T21:31:48.103" v="3826" actId="2696"/>
        <pc:sldMkLst>
          <pc:docMk/>
          <pc:sldMk cId="2939792905" sldId="270"/>
        </pc:sldMkLst>
      </pc:sldChg>
      <pc:sldChg chg="del">
        <pc:chgData name="Sydney Smith (SHE/HER)" userId="75bd3373-d498-49ce-93fb-5eda2515e74b" providerId="ADAL" clId="{0B6E0D22-A1A3-DD47-985C-E1D1F9A57C67}" dt="2023-03-29T21:31:46.119" v="3820" actId="2696"/>
        <pc:sldMkLst>
          <pc:docMk/>
          <pc:sldMk cId="3146286234" sldId="271"/>
        </pc:sldMkLst>
      </pc:sldChg>
      <pc:sldChg chg="modSp del mod ord">
        <pc:chgData name="Sydney Smith (SHE/HER)" userId="75bd3373-d498-49ce-93fb-5eda2515e74b" providerId="ADAL" clId="{0B6E0D22-A1A3-DD47-985C-E1D1F9A57C67}" dt="2023-03-29T21:31:51.973" v="3837" actId="2696"/>
        <pc:sldMkLst>
          <pc:docMk/>
          <pc:sldMk cId="1673997555" sldId="272"/>
        </pc:sldMkLst>
        <pc:spChg chg="mod">
          <ac:chgData name="Sydney Smith (SHE/HER)" userId="75bd3373-d498-49ce-93fb-5eda2515e74b" providerId="ADAL" clId="{0B6E0D22-A1A3-DD47-985C-E1D1F9A57C67}" dt="2023-03-28T22:01:39.840" v="3787" actId="20577"/>
          <ac:spMkLst>
            <pc:docMk/>
            <pc:sldMk cId="1673997555" sldId="272"/>
            <ac:spMk id="3" creationId="{A4AAD63B-C73C-EE60-B456-C28F97968F2E}"/>
          </ac:spMkLst>
        </pc:spChg>
      </pc:sldChg>
      <pc:sldChg chg="del">
        <pc:chgData name="Sydney Smith (SHE/HER)" userId="75bd3373-d498-49ce-93fb-5eda2515e74b" providerId="ADAL" clId="{0B6E0D22-A1A3-DD47-985C-E1D1F9A57C67}" dt="2023-03-29T21:31:52.273" v="3838" actId="2696"/>
        <pc:sldMkLst>
          <pc:docMk/>
          <pc:sldMk cId="3433615023" sldId="273"/>
        </pc:sldMkLst>
      </pc:sldChg>
      <pc:sldChg chg="addSp delSp modSp new del mod setBg">
        <pc:chgData name="Sydney Smith (SHE/HER)" userId="75bd3373-d498-49ce-93fb-5eda2515e74b" providerId="ADAL" clId="{0B6E0D22-A1A3-DD47-985C-E1D1F9A57C67}" dt="2023-03-29T21:31:40.211" v="3802" actId="2696"/>
        <pc:sldMkLst>
          <pc:docMk/>
          <pc:sldMk cId="5953633" sldId="274"/>
        </pc:sldMkLst>
        <pc:spChg chg="add mod">
          <ac:chgData name="Sydney Smith (SHE/HER)" userId="75bd3373-d498-49ce-93fb-5eda2515e74b" providerId="ADAL" clId="{0B6E0D22-A1A3-DD47-985C-E1D1F9A57C67}" dt="2023-03-28T21:35:35.877" v="3410" actId="207"/>
          <ac:spMkLst>
            <pc:docMk/>
            <pc:sldMk cId="5953633" sldId="274"/>
            <ac:spMk id="2" creationId="{AD28528E-828B-9EE4-391D-E14E1D29723B}"/>
          </ac:spMkLst>
        </pc:spChg>
        <pc:spChg chg="del">
          <ac:chgData name="Sydney Smith (SHE/HER)" userId="75bd3373-d498-49ce-93fb-5eda2515e74b" providerId="ADAL" clId="{0B6E0D22-A1A3-DD47-985C-E1D1F9A57C67}" dt="2023-03-06T18:27:01.588" v="3" actId="478"/>
          <ac:spMkLst>
            <pc:docMk/>
            <pc:sldMk cId="5953633" sldId="274"/>
            <ac:spMk id="2" creationId="{ED35FDA8-5277-D8B4-4E45-FAD5AE029D7B}"/>
          </ac:spMkLst>
        </pc:spChg>
        <pc:spChg chg="del">
          <ac:chgData name="Sydney Smith (SHE/HER)" userId="75bd3373-d498-49ce-93fb-5eda2515e74b" providerId="ADAL" clId="{0B6E0D22-A1A3-DD47-985C-E1D1F9A57C67}" dt="2023-03-06T18:26:56.852" v="1"/>
          <ac:spMkLst>
            <pc:docMk/>
            <pc:sldMk cId="5953633" sldId="274"/>
            <ac:spMk id="3" creationId="{65534008-044E-DC49-B51E-3DF73B4052B2}"/>
          </ac:spMkLst>
        </pc:spChg>
        <pc:spChg chg="add del mod">
          <ac:chgData name="Sydney Smith (SHE/HER)" userId="75bd3373-d498-49ce-93fb-5eda2515e74b" providerId="ADAL" clId="{0B6E0D22-A1A3-DD47-985C-E1D1F9A57C67}" dt="2023-03-28T21:36:07.173" v="3412" actId="478"/>
          <ac:spMkLst>
            <pc:docMk/>
            <pc:sldMk cId="5953633" sldId="274"/>
            <ac:spMk id="3" creationId="{AD28528E-828B-9EE4-391D-E14E1D29723B}"/>
          </ac:spMkLst>
        </pc:spChg>
        <pc:spChg chg="add">
          <ac:chgData name="Sydney Smith (SHE/HER)" userId="75bd3373-d498-49ce-93fb-5eda2515e74b" providerId="ADAL" clId="{0B6E0D22-A1A3-DD47-985C-E1D1F9A57C67}" dt="2023-03-06T18:27:46.857" v="7" actId="26606"/>
          <ac:spMkLst>
            <pc:docMk/>
            <pc:sldMk cId="5953633" sldId="274"/>
            <ac:spMk id="1031" creationId="{80CCAACE-815D-4A79-875A-B7EFC28F7D2B}"/>
          </ac:spMkLst>
        </pc:spChg>
        <pc:picChg chg="add del mod">
          <ac:chgData name="Sydney Smith (SHE/HER)" userId="75bd3373-d498-49ce-93fb-5eda2515e74b" providerId="ADAL" clId="{0B6E0D22-A1A3-DD47-985C-E1D1F9A57C67}" dt="2023-03-06T18:27:50.580" v="9" actId="478"/>
          <ac:picMkLst>
            <pc:docMk/>
            <pc:sldMk cId="5953633" sldId="274"/>
            <ac:picMk id="4" creationId="{9CF27461-D948-133C-AF1D-99593B163317}"/>
          </ac:picMkLst>
        </pc:picChg>
        <pc:picChg chg="add mod">
          <ac:chgData name="Sydney Smith (SHE/HER)" userId="75bd3373-d498-49ce-93fb-5eda2515e74b" providerId="ADAL" clId="{0B6E0D22-A1A3-DD47-985C-E1D1F9A57C67}" dt="2023-03-06T18:27:56.585" v="13" actId="1076"/>
          <ac:picMkLst>
            <pc:docMk/>
            <pc:sldMk cId="5953633" sldId="274"/>
            <ac:picMk id="5" creationId="{216F2239-638F-9772-6464-484D5B15D7D9}"/>
          </ac:picMkLst>
        </pc:picChg>
        <pc:picChg chg="add mod">
          <ac:chgData name="Sydney Smith (SHE/HER)" userId="75bd3373-d498-49ce-93fb-5eda2515e74b" providerId="ADAL" clId="{0B6E0D22-A1A3-DD47-985C-E1D1F9A57C67}" dt="2023-03-06T18:27:46.857" v="7" actId="26606"/>
          <ac:picMkLst>
            <pc:docMk/>
            <pc:sldMk cId="5953633" sldId="274"/>
            <ac:picMk id="1026" creationId="{6CFB9303-94CF-9FD6-C2A7-3245A559FD8F}"/>
          </ac:picMkLst>
        </pc:picChg>
      </pc:sldChg>
      <pc:sldChg chg="addSp delSp modSp new del mod ord addCm modCm">
        <pc:chgData name="Sydney Smith (SHE/HER)" userId="75bd3373-d498-49ce-93fb-5eda2515e74b" providerId="ADAL" clId="{0B6E0D22-A1A3-DD47-985C-E1D1F9A57C67}" dt="2023-03-29T21:31:41.471" v="3806" actId="2696"/>
        <pc:sldMkLst>
          <pc:docMk/>
          <pc:sldMk cId="1626329958" sldId="275"/>
        </pc:sldMkLst>
        <pc:spChg chg="mod">
          <ac:chgData name="Sydney Smith (SHE/HER)" userId="75bd3373-d498-49ce-93fb-5eda2515e74b" providerId="ADAL" clId="{0B6E0D22-A1A3-DD47-985C-E1D1F9A57C67}" dt="2023-03-27T17:21:34.801" v="3181" actId="2711"/>
          <ac:spMkLst>
            <pc:docMk/>
            <pc:sldMk cId="1626329958" sldId="275"/>
            <ac:spMk id="2" creationId="{31CE60F2-0432-0F20-A06C-63189D8FF08B}"/>
          </ac:spMkLst>
        </pc:spChg>
        <pc:spChg chg="del mod">
          <ac:chgData name="Sydney Smith (SHE/HER)" userId="75bd3373-d498-49ce-93fb-5eda2515e74b" providerId="ADAL" clId="{0B6E0D22-A1A3-DD47-985C-E1D1F9A57C67}" dt="2023-03-13T22:48:46.118" v="2060" actId="26606"/>
          <ac:spMkLst>
            <pc:docMk/>
            <pc:sldMk cId="1626329958" sldId="275"/>
            <ac:spMk id="3" creationId="{AF698A92-539B-F6BE-4EA0-306202AA6001}"/>
          </ac:spMkLst>
        </pc:spChg>
        <pc:graphicFrameChg chg="add mod">
          <ac:chgData name="Sydney Smith (SHE/HER)" userId="75bd3373-d498-49ce-93fb-5eda2515e74b" providerId="ADAL" clId="{0B6E0D22-A1A3-DD47-985C-E1D1F9A57C67}" dt="2023-03-27T17:21:47.651" v="3182" actId="2711"/>
          <ac:graphicFrameMkLst>
            <pc:docMk/>
            <pc:sldMk cId="1626329958" sldId="275"/>
            <ac:graphicFrameMk id="5" creationId="{40937E3B-7A45-A155-83E3-62E1DCA32BA3}"/>
          </ac:graphicFrameMkLst>
        </pc:graphicFrameChg>
        <pc:extLst>
          <p:ext xmlns:p="http://schemas.openxmlformats.org/presentationml/2006/main" uri="{D6D511B9-2390-475A-947B-AFAB55BFBCF1}">
            <pc226:cmChg xmlns:pc226="http://schemas.microsoft.com/office/powerpoint/2022/06/main/command" chg="add mod">
              <pc226:chgData name="Sydney Smith (SHE/HER)" userId="75bd3373-d498-49ce-93fb-5eda2515e74b" providerId="ADAL" clId="{0B6E0D22-A1A3-DD47-985C-E1D1F9A57C67}" dt="2023-03-27T16:43:22.420" v="2706"/>
              <pc2:cmMkLst xmlns:pc2="http://schemas.microsoft.com/office/powerpoint/2019/9/main/command">
                <pc:docMk/>
                <pc:sldMk cId="1626329958" sldId="275"/>
                <pc2:cmMk id="{45491C15-9E74-5E4E-9A19-FC1E01135117}"/>
              </pc2:cmMkLst>
            </pc226:cmChg>
          </p:ext>
        </pc:extLst>
      </pc:sldChg>
      <pc:sldChg chg="modSp new del mod">
        <pc:chgData name="Sydney Smith (SHE/HER)" userId="75bd3373-d498-49ce-93fb-5eda2515e74b" providerId="ADAL" clId="{0B6E0D22-A1A3-DD47-985C-E1D1F9A57C67}" dt="2023-03-06T18:37:35.006" v="75" actId="2696"/>
        <pc:sldMkLst>
          <pc:docMk/>
          <pc:sldMk cId="3095821483" sldId="275"/>
        </pc:sldMkLst>
        <pc:spChg chg="mod">
          <ac:chgData name="Sydney Smith (SHE/HER)" userId="75bd3373-d498-49ce-93fb-5eda2515e74b" providerId="ADAL" clId="{0B6E0D22-A1A3-DD47-985C-E1D1F9A57C67}" dt="2023-03-06T18:37:27.122" v="74" actId="5793"/>
          <ac:spMkLst>
            <pc:docMk/>
            <pc:sldMk cId="3095821483" sldId="275"/>
            <ac:spMk id="2" creationId="{F057049C-6C50-20F6-9705-FD2E2A42C8A8}"/>
          </ac:spMkLst>
        </pc:spChg>
      </pc:sldChg>
      <pc:sldChg chg="modSp add del mod ord">
        <pc:chgData name="Sydney Smith (SHE/HER)" userId="75bd3373-d498-49ce-93fb-5eda2515e74b" providerId="ADAL" clId="{0B6E0D22-A1A3-DD47-985C-E1D1F9A57C67}" dt="2023-03-13T22:50:34.230" v="2084" actId="2696"/>
        <pc:sldMkLst>
          <pc:docMk/>
          <pc:sldMk cId="171134341" sldId="276"/>
        </pc:sldMkLst>
        <pc:spChg chg="mod">
          <ac:chgData name="Sydney Smith (SHE/HER)" userId="75bd3373-d498-49ce-93fb-5eda2515e74b" providerId="ADAL" clId="{0B6E0D22-A1A3-DD47-985C-E1D1F9A57C67}" dt="2023-03-06T18:42:25.654" v="317" actId="20577"/>
          <ac:spMkLst>
            <pc:docMk/>
            <pc:sldMk cId="171134341" sldId="276"/>
            <ac:spMk id="2" creationId="{31CE60F2-0432-0F20-A06C-63189D8FF08B}"/>
          </ac:spMkLst>
        </pc:spChg>
      </pc:sldChg>
      <pc:sldChg chg="addSp delSp modSp new del mod ord setBg">
        <pc:chgData name="Sydney Smith (SHE/HER)" userId="75bd3373-d498-49ce-93fb-5eda2515e74b" providerId="ADAL" clId="{0B6E0D22-A1A3-DD47-985C-E1D1F9A57C67}" dt="2023-03-29T21:31:43.402" v="3812" actId="2696"/>
        <pc:sldMkLst>
          <pc:docMk/>
          <pc:sldMk cId="836952871" sldId="277"/>
        </pc:sldMkLst>
        <pc:spChg chg="mod">
          <ac:chgData name="Sydney Smith (SHE/HER)" userId="75bd3373-d498-49ce-93fb-5eda2515e74b" providerId="ADAL" clId="{0B6E0D22-A1A3-DD47-985C-E1D1F9A57C67}" dt="2023-03-27T17:24:12.487" v="3208" actId="2711"/>
          <ac:spMkLst>
            <pc:docMk/>
            <pc:sldMk cId="836952871" sldId="277"/>
            <ac:spMk id="2" creationId="{DFF573D1-E4C9-90BE-F343-968A5A2D20A4}"/>
          </ac:spMkLst>
        </pc:spChg>
        <pc:spChg chg="del">
          <ac:chgData name="Sydney Smith (SHE/HER)" userId="75bd3373-d498-49ce-93fb-5eda2515e74b" providerId="ADAL" clId="{0B6E0D22-A1A3-DD47-985C-E1D1F9A57C67}" dt="2023-03-06T18:43:14.063" v="432" actId="478"/>
          <ac:spMkLst>
            <pc:docMk/>
            <pc:sldMk cId="836952871" sldId="277"/>
            <ac:spMk id="3" creationId="{1308C526-CDCA-37BC-441F-B9C5AC7A44E7}"/>
          </ac:spMkLst>
        </pc:spChg>
        <pc:spChg chg="add del mod">
          <ac:chgData name="Sydney Smith (SHE/HER)" userId="75bd3373-d498-49ce-93fb-5eda2515e74b" providerId="ADAL" clId="{0B6E0D22-A1A3-DD47-985C-E1D1F9A57C67}" dt="2023-03-27T17:25:03.640" v="3224"/>
          <ac:spMkLst>
            <pc:docMk/>
            <pc:sldMk cId="836952871" sldId="277"/>
            <ac:spMk id="5" creationId="{B1B3ADC6-D45D-DCF1-360A-C5B286A3B84B}"/>
          </ac:spMkLst>
        </pc:spChg>
        <pc:spChg chg="add">
          <ac:chgData name="Sydney Smith (SHE/HER)" userId="75bd3373-d498-49ce-93fb-5eda2515e74b" providerId="ADAL" clId="{0B6E0D22-A1A3-DD47-985C-E1D1F9A57C67}" dt="2023-03-27T17:12:41.053" v="3121" actId="26606"/>
          <ac:spMkLst>
            <pc:docMk/>
            <pc:sldMk cId="836952871" sldId="277"/>
            <ac:spMk id="9" creationId="{9B7AD9F6-8CE7-4299-8FC6-328F4DCD3FF9}"/>
          </ac:spMkLst>
        </pc:spChg>
        <pc:spChg chg="add">
          <ac:chgData name="Sydney Smith (SHE/HER)" userId="75bd3373-d498-49ce-93fb-5eda2515e74b" providerId="ADAL" clId="{0B6E0D22-A1A3-DD47-985C-E1D1F9A57C67}" dt="2023-03-27T17:12:41.053" v="3121" actId="26606"/>
          <ac:spMkLst>
            <pc:docMk/>
            <pc:sldMk cId="836952871" sldId="277"/>
            <ac:spMk id="11" creationId="{82580482-BA80-420A-8A05-C58E97F26B21}"/>
          </ac:spMkLst>
        </pc:spChg>
        <pc:picChg chg="add mod">
          <ac:chgData name="Sydney Smith (SHE/HER)" userId="75bd3373-d498-49ce-93fb-5eda2515e74b" providerId="ADAL" clId="{0B6E0D22-A1A3-DD47-985C-E1D1F9A57C67}" dt="2023-03-27T17:13:04.625" v="3122" actId="27614"/>
          <ac:picMkLst>
            <pc:docMk/>
            <pc:sldMk cId="836952871" sldId="277"/>
            <ac:picMk id="4" creationId="{7804961E-937C-3644-5303-422815BDB030}"/>
          </ac:picMkLst>
        </pc:picChg>
      </pc:sldChg>
      <pc:sldChg chg="addSp new del mod ord modShow">
        <pc:chgData name="Sydney Smith (SHE/HER)" userId="75bd3373-d498-49ce-93fb-5eda2515e74b" providerId="ADAL" clId="{0B6E0D22-A1A3-DD47-985C-E1D1F9A57C67}" dt="2023-03-29T21:31:51.363" v="3835" actId="2696"/>
        <pc:sldMkLst>
          <pc:docMk/>
          <pc:sldMk cId="1731290354" sldId="278"/>
        </pc:sldMkLst>
        <pc:picChg chg="add">
          <ac:chgData name="Sydney Smith (SHE/HER)" userId="75bd3373-d498-49ce-93fb-5eda2515e74b" providerId="ADAL" clId="{0B6E0D22-A1A3-DD47-985C-E1D1F9A57C67}" dt="2023-03-07T21:23:53.676" v="796"/>
          <ac:picMkLst>
            <pc:docMk/>
            <pc:sldMk cId="1731290354" sldId="278"/>
            <ac:picMk id="3074" creationId="{399D9498-0FC2-90F0-4EC4-EADC52045388}"/>
          </ac:picMkLst>
        </pc:picChg>
      </pc:sldChg>
      <pc:sldChg chg="modSp new del mod ord modShow addCm">
        <pc:chgData name="Sydney Smith (SHE/HER)" userId="75bd3373-d498-49ce-93fb-5eda2515e74b" providerId="ADAL" clId="{0B6E0D22-A1A3-DD47-985C-E1D1F9A57C67}" dt="2023-03-29T21:31:51.657" v="3836" actId="2696"/>
        <pc:sldMkLst>
          <pc:docMk/>
          <pc:sldMk cId="2599759430" sldId="279"/>
        </pc:sldMkLst>
        <pc:spChg chg="mod">
          <ac:chgData name="Sydney Smith (SHE/HER)" userId="75bd3373-d498-49ce-93fb-5eda2515e74b" providerId="ADAL" clId="{0B6E0D22-A1A3-DD47-985C-E1D1F9A57C67}" dt="2023-03-27T17:30:55.337" v="3321" actId="2711"/>
          <ac:spMkLst>
            <pc:docMk/>
            <pc:sldMk cId="2599759430" sldId="279"/>
            <ac:spMk id="2" creationId="{F41E2367-F5A3-077F-0B33-5D0433D5C675}"/>
          </ac:spMkLst>
        </pc:spChg>
        <pc:spChg chg="mod">
          <ac:chgData name="Sydney Smith (SHE/HER)" userId="75bd3373-d498-49ce-93fb-5eda2515e74b" providerId="ADAL" clId="{0B6E0D22-A1A3-DD47-985C-E1D1F9A57C67}" dt="2023-03-27T17:30:55.337" v="3321" actId="2711"/>
          <ac:spMkLst>
            <pc:docMk/>
            <pc:sldMk cId="2599759430" sldId="279"/>
            <ac:spMk id="3" creationId="{FFFD747A-420F-F429-BD06-60EA9CDBF8BA}"/>
          </ac:spMkLst>
        </pc:spChg>
        <pc:extLst>
          <p:ext xmlns:p="http://schemas.openxmlformats.org/presentationml/2006/main" uri="{D6D511B9-2390-475A-947B-AFAB55BFBCF1}">
            <pc226:cmChg xmlns:pc226="http://schemas.microsoft.com/office/powerpoint/2022/06/main/command" chg="add">
              <pc226:chgData name="Sydney Smith (SHE/HER)" userId="75bd3373-d498-49ce-93fb-5eda2515e74b" providerId="ADAL" clId="{0B6E0D22-A1A3-DD47-985C-E1D1F9A57C67}" dt="2023-03-13T22:52:20.751" v="2167"/>
              <pc2:cmMkLst xmlns:pc2="http://schemas.microsoft.com/office/powerpoint/2019/9/main/command">
                <pc:docMk/>
                <pc:sldMk cId="2599759430" sldId="279"/>
                <pc2:cmMk id="{35D59E5D-BAD8-A047-89F4-FF0FFC847E55}"/>
              </pc2:cmMkLst>
            </pc226:cmChg>
          </p:ext>
        </pc:extLst>
      </pc:sldChg>
      <pc:sldChg chg="addSp modSp new del mod">
        <pc:chgData name="Sydney Smith (SHE/HER)" userId="75bd3373-d498-49ce-93fb-5eda2515e74b" providerId="ADAL" clId="{0B6E0D22-A1A3-DD47-985C-E1D1F9A57C67}" dt="2023-03-29T21:31:43.703" v="3813" actId="2696"/>
        <pc:sldMkLst>
          <pc:docMk/>
          <pc:sldMk cId="3258043156" sldId="280"/>
        </pc:sldMkLst>
        <pc:spChg chg="mod">
          <ac:chgData name="Sydney Smith (SHE/HER)" userId="75bd3373-d498-49ce-93fb-5eda2515e74b" providerId="ADAL" clId="{0B6E0D22-A1A3-DD47-985C-E1D1F9A57C67}" dt="2023-03-27T17:24:20.029" v="3209" actId="2711"/>
          <ac:spMkLst>
            <pc:docMk/>
            <pc:sldMk cId="3258043156" sldId="280"/>
            <ac:spMk id="2" creationId="{0E3D6E9D-2B24-7450-49E1-7D2875BABFF8}"/>
          </ac:spMkLst>
        </pc:spChg>
        <pc:spChg chg="mod">
          <ac:chgData name="Sydney Smith (SHE/HER)" userId="75bd3373-d498-49ce-93fb-5eda2515e74b" providerId="ADAL" clId="{0B6E0D22-A1A3-DD47-985C-E1D1F9A57C67}" dt="2023-03-27T17:24:37.728" v="3210" actId="14100"/>
          <ac:spMkLst>
            <pc:docMk/>
            <pc:sldMk cId="3258043156" sldId="280"/>
            <ac:spMk id="3" creationId="{4B63409C-C295-7051-8A33-C5F86DFCFBB3}"/>
          </ac:spMkLst>
        </pc:spChg>
        <pc:spChg chg="add mod">
          <ac:chgData name="Sydney Smith (SHE/HER)" userId="75bd3373-d498-49ce-93fb-5eda2515e74b" providerId="ADAL" clId="{0B6E0D22-A1A3-DD47-985C-E1D1F9A57C67}" dt="2023-03-28T16:31:03.640" v="3351" actId="20577"/>
          <ac:spMkLst>
            <pc:docMk/>
            <pc:sldMk cId="3258043156" sldId="280"/>
            <ac:spMk id="4" creationId="{975DD319-687A-FDFC-8162-CA5B98578BBD}"/>
          </ac:spMkLst>
        </pc:spChg>
      </pc:sldChg>
      <pc:sldChg chg="addSp delSp modSp new del mod modShow">
        <pc:chgData name="Sydney Smith (SHE/HER)" userId="75bd3373-d498-49ce-93fb-5eda2515e74b" providerId="ADAL" clId="{0B6E0D22-A1A3-DD47-985C-E1D1F9A57C67}" dt="2023-03-29T21:31:44.157" v="3814" actId="2696"/>
        <pc:sldMkLst>
          <pc:docMk/>
          <pc:sldMk cId="105403915" sldId="281"/>
        </pc:sldMkLst>
        <pc:spChg chg="mod">
          <ac:chgData name="Sydney Smith (SHE/HER)" userId="75bd3373-d498-49ce-93fb-5eda2515e74b" providerId="ADAL" clId="{0B6E0D22-A1A3-DD47-985C-E1D1F9A57C67}" dt="2023-03-13T22:09:06.640" v="1471" actId="5793"/>
          <ac:spMkLst>
            <pc:docMk/>
            <pc:sldMk cId="105403915" sldId="281"/>
            <ac:spMk id="2" creationId="{136F479B-1B9F-C7EC-254C-E45956ACAC2E}"/>
          </ac:spMkLst>
        </pc:spChg>
        <pc:spChg chg="del mod">
          <ac:chgData name="Sydney Smith (SHE/HER)" userId="75bd3373-d498-49ce-93fb-5eda2515e74b" providerId="ADAL" clId="{0B6E0D22-A1A3-DD47-985C-E1D1F9A57C67}" dt="2023-03-13T22:52:46.312" v="2168" actId="26606"/>
          <ac:spMkLst>
            <pc:docMk/>
            <pc:sldMk cId="105403915" sldId="281"/>
            <ac:spMk id="3" creationId="{8BC3DE0D-D2AA-FC17-B352-B891B12ED64E}"/>
          </ac:spMkLst>
        </pc:spChg>
        <pc:graphicFrameChg chg="add">
          <ac:chgData name="Sydney Smith (SHE/HER)" userId="75bd3373-d498-49ce-93fb-5eda2515e74b" providerId="ADAL" clId="{0B6E0D22-A1A3-DD47-985C-E1D1F9A57C67}" dt="2023-03-13T22:52:46.312" v="2168" actId="26606"/>
          <ac:graphicFrameMkLst>
            <pc:docMk/>
            <pc:sldMk cId="105403915" sldId="281"/>
            <ac:graphicFrameMk id="5" creationId="{E582D404-C678-A1FF-14D5-F2E15FB53AFA}"/>
          </ac:graphicFrameMkLst>
        </pc:graphicFrameChg>
      </pc:sldChg>
      <pc:sldChg chg="modSp new del mod">
        <pc:chgData name="Sydney Smith (SHE/HER)" userId="75bd3373-d498-49ce-93fb-5eda2515e74b" providerId="ADAL" clId="{0B6E0D22-A1A3-DD47-985C-E1D1F9A57C67}" dt="2023-03-29T21:31:47.787" v="3825" actId="2696"/>
        <pc:sldMkLst>
          <pc:docMk/>
          <pc:sldMk cId="1334200118" sldId="282"/>
        </pc:sldMkLst>
        <pc:spChg chg="mod">
          <ac:chgData name="Sydney Smith (SHE/HER)" userId="75bd3373-d498-49ce-93fb-5eda2515e74b" providerId="ADAL" clId="{0B6E0D22-A1A3-DD47-985C-E1D1F9A57C67}" dt="2023-03-13T22:11:02.070" v="1861" actId="5793"/>
          <ac:spMkLst>
            <pc:docMk/>
            <pc:sldMk cId="1334200118" sldId="282"/>
            <ac:spMk id="2" creationId="{69BC1FAA-A8C4-369C-C2F8-86FE5A8943C0}"/>
          </ac:spMkLst>
        </pc:spChg>
      </pc:sldChg>
      <pc:sldChg chg="addSp delSp modSp add del mod addCm modCm">
        <pc:chgData name="Sydney Smith (SHE/HER)" userId="75bd3373-d498-49ce-93fb-5eda2515e74b" providerId="ADAL" clId="{0B6E0D22-A1A3-DD47-985C-E1D1F9A57C67}" dt="2023-03-29T21:31:40.847" v="3804" actId="2696"/>
        <pc:sldMkLst>
          <pc:docMk/>
          <pc:sldMk cId="4205017955" sldId="2081"/>
        </pc:sldMkLst>
        <pc:spChg chg="add mod">
          <ac:chgData name="Sydney Smith (SHE/HER)" userId="75bd3373-d498-49ce-93fb-5eda2515e74b" providerId="ADAL" clId="{0B6E0D22-A1A3-DD47-985C-E1D1F9A57C67}" dt="2023-03-27T17:19:43.715" v="3151" actId="2711"/>
          <ac:spMkLst>
            <pc:docMk/>
            <pc:sldMk cId="4205017955" sldId="2081"/>
            <ac:spMk id="2" creationId="{41FF2EF2-C277-E38D-E1A1-D18712372F96}"/>
          </ac:spMkLst>
        </pc:spChg>
        <pc:spChg chg="add mod">
          <ac:chgData name="Sydney Smith (SHE/HER)" userId="75bd3373-d498-49ce-93fb-5eda2515e74b" providerId="ADAL" clId="{0B6E0D22-A1A3-DD47-985C-E1D1F9A57C67}" dt="2023-03-27T17:19:49.514" v="3153" actId="14100"/>
          <ac:spMkLst>
            <pc:docMk/>
            <pc:sldMk cId="4205017955" sldId="2081"/>
            <ac:spMk id="3" creationId="{ECF41B6C-58B5-D24A-A547-6B5BE74D613B}"/>
          </ac:spMkLst>
        </pc:spChg>
        <pc:spChg chg="del">
          <ac:chgData name="Sydney Smith (SHE/HER)" userId="75bd3373-d498-49ce-93fb-5eda2515e74b" providerId="ADAL" clId="{0B6E0D22-A1A3-DD47-985C-E1D1F9A57C67}" dt="2023-03-13T22:39:56.520" v="1870" actId="478"/>
          <ac:spMkLst>
            <pc:docMk/>
            <pc:sldMk cId="4205017955" sldId="2081"/>
            <ac:spMk id="4" creationId="{62A29D69-C9E4-43EE-B11A-66D496F9B060}"/>
          </ac:spMkLst>
        </pc:spChg>
        <pc:spChg chg="mod">
          <ac:chgData name="Sydney Smith (SHE/HER)" userId="75bd3373-d498-49ce-93fb-5eda2515e74b" providerId="ADAL" clId="{0B6E0D22-A1A3-DD47-985C-E1D1F9A57C67}" dt="2023-03-27T17:19:43.715" v="3151" actId="2711"/>
          <ac:spMkLst>
            <pc:docMk/>
            <pc:sldMk cId="4205017955" sldId="2081"/>
            <ac:spMk id="5" creationId="{BC6F9DF6-89E5-4B51-A78B-E841F4DAEB83}"/>
          </ac:spMkLst>
        </pc:spChg>
        <pc:spChg chg="add mod">
          <ac:chgData name="Sydney Smith (SHE/HER)" userId="75bd3373-d498-49ce-93fb-5eda2515e74b" providerId="ADAL" clId="{0B6E0D22-A1A3-DD47-985C-E1D1F9A57C67}" dt="2023-03-27T17:19:43.715" v="3151" actId="2711"/>
          <ac:spMkLst>
            <pc:docMk/>
            <pc:sldMk cId="4205017955" sldId="2081"/>
            <ac:spMk id="6" creationId="{B0D2635B-5089-83C1-BFE1-8897B8648F56}"/>
          </ac:spMkLst>
        </pc:spChg>
        <pc:spChg chg="mod">
          <ac:chgData name="Sydney Smith (SHE/HER)" userId="75bd3373-d498-49ce-93fb-5eda2515e74b" providerId="ADAL" clId="{0B6E0D22-A1A3-DD47-985C-E1D1F9A57C67}" dt="2023-03-27T17:19:43.715" v="3151" actId="2711"/>
          <ac:spMkLst>
            <pc:docMk/>
            <pc:sldMk cId="4205017955" sldId="2081"/>
            <ac:spMk id="7" creationId="{FC61F456-D706-4126-A893-88F1C0C74700}"/>
          </ac:spMkLst>
        </pc:spChg>
        <pc:spChg chg="add mod">
          <ac:chgData name="Sydney Smith (SHE/HER)" userId="75bd3373-d498-49ce-93fb-5eda2515e74b" providerId="ADAL" clId="{0B6E0D22-A1A3-DD47-985C-E1D1F9A57C67}" dt="2023-03-28T21:25:17.834" v="3403" actId="1076"/>
          <ac:spMkLst>
            <pc:docMk/>
            <pc:sldMk cId="4205017955" sldId="2081"/>
            <ac:spMk id="8" creationId="{F08DE57B-E046-6DA4-2C6F-0E1F7810EDB5}"/>
          </ac:spMkLst>
        </pc:spChg>
        <pc:spChg chg="mod">
          <ac:chgData name="Sydney Smith (SHE/HER)" userId="75bd3373-d498-49ce-93fb-5eda2515e74b" providerId="ADAL" clId="{0B6E0D22-A1A3-DD47-985C-E1D1F9A57C67}" dt="2023-03-27T17:19:43.715" v="3151" actId="2711"/>
          <ac:spMkLst>
            <pc:docMk/>
            <pc:sldMk cId="4205017955" sldId="2081"/>
            <ac:spMk id="9" creationId="{5BBEDD1D-CFD4-4832-99E2-9781E3B379AD}"/>
          </ac:spMkLst>
        </pc:spChg>
        <pc:spChg chg="add mod">
          <ac:chgData name="Sydney Smith (SHE/HER)" userId="75bd3373-d498-49ce-93fb-5eda2515e74b" providerId="ADAL" clId="{0B6E0D22-A1A3-DD47-985C-E1D1F9A57C67}" dt="2023-03-27T17:19:43.715" v="3151" actId="2711"/>
          <ac:spMkLst>
            <pc:docMk/>
            <pc:sldMk cId="4205017955" sldId="2081"/>
            <ac:spMk id="10" creationId="{6F4C827A-5A4C-2736-74B4-A48D790EE553}"/>
          </ac:spMkLst>
        </pc:spChg>
        <pc:spChg chg="mod">
          <ac:chgData name="Sydney Smith (SHE/HER)" userId="75bd3373-d498-49ce-93fb-5eda2515e74b" providerId="ADAL" clId="{0B6E0D22-A1A3-DD47-985C-E1D1F9A57C67}" dt="2023-03-27T17:19:43.715" v="3151" actId="2711"/>
          <ac:spMkLst>
            <pc:docMk/>
            <pc:sldMk cId="4205017955" sldId="2081"/>
            <ac:spMk id="11" creationId="{51D76AB3-56D1-49A1-B77B-867C8ACDAC52}"/>
          </ac:spMkLst>
        </pc:spChg>
        <pc:spChg chg="add mod">
          <ac:chgData name="Sydney Smith (SHE/HER)" userId="75bd3373-d498-49ce-93fb-5eda2515e74b" providerId="ADAL" clId="{0B6E0D22-A1A3-DD47-985C-E1D1F9A57C67}" dt="2023-03-27T17:19:43.715" v="3151" actId="2711"/>
          <ac:spMkLst>
            <pc:docMk/>
            <pc:sldMk cId="4205017955" sldId="2081"/>
            <ac:spMk id="12" creationId="{CEBAAB8E-F5EC-AC4A-6899-B5B437B30892}"/>
          </ac:spMkLst>
        </pc:spChg>
        <pc:spChg chg="mod">
          <ac:chgData name="Sydney Smith (SHE/HER)" userId="75bd3373-d498-49ce-93fb-5eda2515e74b" providerId="ADAL" clId="{0B6E0D22-A1A3-DD47-985C-E1D1F9A57C67}" dt="2023-03-27T17:19:47.572" v="3152" actId="14100"/>
          <ac:spMkLst>
            <pc:docMk/>
            <pc:sldMk cId="4205017955" sldId="2081"/>
            <ac:spMk id="13" creationId="{D4727EB9-64F0-402B-9AD4-6982B81DF083}"/>
          </ac:spMkLst>
        </pc:spChg>
        <pc:spChg chg="mod">
          <ac:chgData name="Sydney Smith (SHE/HER)" userId="75bd3373-d498-49ce-93fb-5eda2515e74b" providerId="ADAL" clId="{0B6E0D22-A1A3-DD47-985C-E1D1F9A57C67}" dt="2023-03-27T17:19:43.715" v="3151" actId="2711"/>
          <ac:spMkLst>
            <pc:docMk/>
            <pc:sldMk cId="4205017955" sldId="2081"/>
            <ac:spMk id="14" creationId="{BB7B560E-ACDA-4ECC-BC5B-3F8C815B9B37}"/>
          </ac:spMkLst>
        </pc:spChg>
        <pc:spChg chg="del">
          <ac:chgData name="Sydney Smith (SHE/HER)" userId="75bd3373-d498-49ce-93fb-5eda2515e74b" providerId="ADAL" clId="{0B6E0D22-A1A3-DD47-985C-E1D1F9A57C67}" dt="2023-03-13T22:39:46.771" v="1866" actId="478"/>
          <ac:spMkLst>
            <pc:docMk/>
            <pc:sldMk cId="4205017955" sldId="2081"/>
            <ac:spMk id="15" creationId="{E5CAFDB5-8F72-4FEC-B0F3-3F533D99C803}"/>
          </ac:spMkLst>
        </pc:spChg>
        <pc:spChg chg="add mod">
          <ac:chgData name="Sydney Smith (SHE/HER)" userId="75bd3373-d498-49ce-93fb-5eda2515e74b" providerId="ADAL" clId="{0B6E0D22-A1A3-DD47-985C-E1D1F9A57C67}" dt="2023-03-27T17:19:53.304" v="3155" actId="14100"/>
          <ac:spMkLst>
            <pc:docMk/>
            <pc:sldMk cId="4205017955" sldId="2081"/>
            <ac:spMk id="17" creationId="{9A51E48E-8973-6AA9-BF62-A66D3F443EC1}"/>
          </ac:spMkLst>
        </pc:spChg>
        <pc:spChg chg="add mod">
          <ac:chgData name="Sydney Smith (SHE/HER)" userId="75bd3373-d498-49ce-93fb-5eda2515e74b" providerId="ADAL" clId="{0B6E0D22-A1A3-DD47-985C-E1D1F9A57C67}" dt="2023-03-27T17:19:43.715" v="3151" actId="2711"/>
          <ac:spMkLst>
            <pc:docMk/>
            <pc:sldMk cId="4205017955" sldId="2081"/>
            <ac:spMk id="18" creationId="{C9559651-C795-10A0-D7F4-7E17562DD8DA}"/>
          </ac:spMkLst>
        </pc:spChg>
        <pc:spChg chg="add mod">
          <ac:chgData name="Sydney Smith (SHE/HER)" userId="75bd3373-d498-49ce-93fb-5eda2515e74b" providerId="ADAL" clId="{0B6E0D22-A1A3-DD47-985C-E1D1F9A57C67}" dt="2023-03-27T17:19:43.715" v="3151" actId="2711"/>
          <ac:spMkLst>
            <pc:docMk/>
            <pc:sldMk cId="4205017955" sldId="2081"/>
            <ac:spMk id="19" creationId="{1090C644-1962-8830-371A-9B859EBFF2AE}"/>
          </ac:spMkLst>
        </pc:spChg>
        <pc:spChg chg="add mod">
          <ac:chgData name="Sydney Smith (SHE/HER)" userId="75bd3373-d498-49ce-93fb-5eda2515e74b" providerId="ADAL" clId="{0B6E0D22-A1A3-DD47-985C-E1D1F9A57C67}" dt="2023-03-27T17:19:43.715" v="3151" actId="2711"/>
          <ac:spMkLst>
            <pc:docMk/>
            <pc:sldMk cId="4205017955" sldId="2081"/>
            <ac:spMk id="21" creationId="{5336EBFF-9E8F-35E5-DA57-70C1A2B0362D}"/>
          </ac:spMkLst>
        </pc:spChg>
        <pc:grpChg chg="add del mod">
          <ac:chgData name="Sydney Smith (SHE/HER)" userId="75bd3373-d498-49ce-93fb-5eda2515e74b" providerId="ADAL" clId="{0B6E0D22-A1A3-DD47-985C-E1D1F9A57C67}" dt="2023-03-28T21:25:14.130" v="3402" actId="14100"/>
          <ac:grpSpMkLst>
            <pc:docMk/>
            <pc:sldMk cId="4205017955" sldId="2081"/>
            <ac:grpSpMk id="16" creationId="{F9E936C9-3C5E-4767-82E1-014AC8A6E7B2}"/>
          </ac:grpSpMkLst>
        </pc:grpChg>
        <pc:extLst>
          <p:ext xmlns:p="http://schemas.openxmlformats.org/presentationml/2006/main" uri="{D6D511B9-2390-475A-947B-AFAB55BFBCF1}">
            <pc226:cmChg xmlns:pc226="http://schemas.microsoft.com/office/powerpoint/2022/06/main/command" chg="add mod">
              <pc226:chgData name="Sydney Smith (SHE/HER)" userId="75bd3373-d498-49ce-93fb-5eda2515e74b" providerId="ADAL" clId="{0B6E0D22-A1A3-DD47-985C-E1D1F9A57C67}" dt="2023-03-28T21:39:18.588" v="3498"/>
              <pc2:cmMkLst xmlns:pc2="http://schemas.microsoft.com/office/powerpoint/2019/9/main/command">
                <pc:docMk/>
                <pc:sldMk cId="4205017955" sldId="2081"/>
                <pc2:cmMk id="{DE49613B-0F68-E543-80E2-C655FC9DF2CB}"/>
              </pc2:cmMkLst>
            </pc226:cmChg>
          </p:ext>
        </pc:extLst>
      </pc:sldChg>
      <pc:sldChg chg="add del">
        <pc:chgData name="Sydney Smith (SHE/HER)" userId="75bd3373-d498-49ce-93fb-5eda2515e74b" providerId="ADAL" clId="{0B6E0D22-A1A3-DD47-985C-E1D1F9A57C67}" dt="2023-03-13T22:44:49.614" v="1971" actId="2696"/>
        <pc:sldMkLst>
          <pc:docMk/>
          <pc:sldMk cId="3326355069" sldId="2082"/>
        </pc:sldMkLst>
      </pc:sldChg>
      <pc:sldChg chg="add del">
        <pc:chgData name="Sydney Smith (SHE/HER)" userId="75bd3373-d498-49ce-93fb-5eda2515e74b" providerId="ADAL" clId="{0B6E0D22-A1A3-DD47-985C-E1D1F9A57C67}" dt="2023-03-13T22:45:20.561" v="1973" actId="2696"/>
        <pc:sldMkLst>
          <pc:docMk/>
          <pc:sldMk cId="270664202" sldId="2083"/>
        </pc:sldMkLst>
      </pc:sldChg>
      <pc:sldChg chg="add del">
        <pc:chgData name="Sydney Smith (SHE/HER)" userId="75bd3373-d498-49ce-93fb-5eda2515e74b" providerId="ADAL" clId="{0B6E0D22-A1A3-DD47-985C-E1D1F9A57C67}" dt="2023-03-13T22:45:18.942" v="1972" actId="2696"/>
        <pc:sldMkLst>
          <pc:docMk/>
          <pc:sldMk cId="3367979481" sldId="2084"/>
        </pc:sldMkLst>
      </pc:sldChg>
      <pc:sldChg chg="addSp delSp modSp add del mod addCm modCm">
        <pc:chgData name="Sydney Smith (SHE/HER)" userId="75bd3373-d498-49ce-93fb-5eda2515e74b" providerId="ADAL" clId="{0B6E0D22-A1A3-DD47-985C-E1D1F9A57C67}" dt="2023-03-29T21:31:42.161" v="3808" actId="2696"/>
        <pc:sldMkLst>
          <pc:docMk/>
          <pc:sldMk cId="990226855" sldId="2085"/>
        </pc:sldMkLst>
        <pc:spChg chg="del">
          <ac:chgData name="Sydney Smith (SHE/HER)" userId="75bd3373-d498-49ce-93fb-5eda2515e74b" providerId="ADAL" clId="{0B6E0D22-A1A3-DD47-985C-E1D1F9A57C67}" dt="2023-03-13T22:46:00.346" v="2021" actId="478"/>
          <ac:spMkLst>
            <pc:docMk/>
            <pc:sldMk cId="990226855" sldId="2085"/>
            <ac:spMk id="2" creationId="{64889136-DDD9-43B3-8157-8F8EB3AA8F6B}"/>
          </ac:spMkLst>
        </pc:spChg>
        <pc:spChg chg="add mod">
          <ac:chgData name="Sydney Smith (SHE/HER)" userId="75bd3373-d498-49ce-93fb-5eda2515e74b" providerId="ADAL" clId="{0B6E0D22-A1A3-DD47-985C-E1D1F9A57C67}" dt="2023-03-27T17:22:47.636" v="3190" actId="2711"/>
          <ac:spMkLst>
            <pc:docMk/>
            <pc:sldMk cId="990226855" sldId="2085"/>
            <ac:spMk id="3" creationId="{BF04E34D-2BBA-3412-9F88-50369E045CEB}"/>
          </ac:spMkLst>
        </pc:spChg>
        <pc:spChg chg="del">
          <ac:chgData name="Sydney Smith (SHE/HER)" userId="75bd3373-d498-49ce-93fb-5eda2515e74b" providerId="ADAL" clId="{0B6E0D22-A1A3-DD47-985C-E1D1F9A57C67}" dt="2023-03-13T22:46:13.638" v="2025" actId="478"/>
          <ac:spMkLst>
            <pc:docMk/>
            <pc:sldMk cId="990226855" sldId="2085"/>
            <ac:spMk id="4" creationId="{62A29D69-C9E4-43EE-B11A-66D496F9B060}"/>
          </ac:spMkLst>
        </pc:spChg>
        <pc:spChg chg="mod">
          <ac:chgData name="Sydney Smith (SHE/HER)" userId="75bd3373-d498-49ce-93fb-5eda2515e74b" providerId="ADAL" clId="{0B6E0D22-A1A3-DD47-985C-E1D1F9A57C67}" dt="2023-03-27T17:22:47.636" v="3190" actId="2711"/>
          <ac:spMkLst>
            <pc:docMk/>
            <pc:sldMk cId="990226855" sldId="2085"/>
            <ac:spMk id="6" creationId="{7AC88DE6-9561-48D8-8073-CC1A903F0C39}"/>
          </ac:spMkLst>
        </pc:spChg>
        <pc:spChg chg="add del mod">
          <ac:chgData name="Sydney Smith (SHE/HER)" userId="75bd3373-d498-49ce-93fb-5eda2515e74b" providerId="ADAL" clId="{0B6E0D22-A1A3-DD47-985C-E1D1F9A57C67}" dt="2023-03-13T22:46:50.468" v="2030" actId="478"/>
          <ac:spMkLst>
            <pc:docMk/>
            <pc:sldMk cId="990226855" sldId="2085"/>
            <ac:spMk id="8" creationId="{024DEB53-4150-5B68-AACB-CC123E23C646}"/>
          </ac:spMkLst>
        </pc:spChg>
        <pc:spChg chg="del">
          <ac:chgData name="Sydney Smith (SHE/HER)" userId="75bd3373-d498-49ce-93fb-5eda2515e74b" providerId="ADAL" clId="{0B6E0D22-A1A3-DD47-985C-E1D1F9A57C67}" dt="2023-03-13T22:45:43.898" v="1977" actId="478"/>
          <ac:spMkLst>
            <pc:docMk/>
            <pc:sldMk cId="990226855" sldId="2085"/>
            <ac:spMk id="15" creationId="{E5CAFDB5-8F72-4FEC-B0F3-3F533D99C803}"/>
          </ac:spMkLst>
        </pc:spChg>
        <pc:spChg chg="mod">
          <ac:chgData name="Sydney Smith (SHE/HER)" userId="75bd3373-d498-49ce-93fb-5eda2515e74b" providerId="ADAL" clId="{0B6E0D22-A1A3-DD47-985C-E1D1F9A57C67}" dt="2023-03-13T22:46:37.676" v="2028"/>
          <ac:spMkLst>
            <pc:docMk/>
            <pc:sldMk cId="990226855" sldId="2085"/>
            <ac:spMk id="17" creationId="{2B2E0FEB-E99E-CDA7-6B0A-2E88CB8DC06D}"/>
          </ac:spMkLst>
        </pc:spChg>
        <pc:spChg chg="mod">
          <ac:chgData name="Sydney Smith (SHE/HER)" userId="75bd3373-d498-49ce-93fb-5eda2515e74b" providerId="ADAL" clId="{0B6E0D22-A1A3-DD47-985C-E1D1F9A57C67}" dt="2023-03-13T22:46:37.676" v="2028"/>
          <ac:spMkLst>
            <pc:docMk/>
            <pc:sldMk cId="990226855" sldId="2085"/>
            <ac:spMk id="18" creationId="{EA0C844D-0AFB-9290-09F3-4DB6AC096F43}"/>
          </ac:spMkLst>
        </pc:spChg>
        <pc:spChg chg="mod">
          <ac:chgData name="Sydney Smith (SHE/HER)" userId="75bd3373-d498-49ce-93fb-5eda2515e74b" providerId="ADAL" clId="{0B6E0D22-A1A3-DD47-985C-E1D1F9A57C67}" dt="2023-03-13T22:46:37.676" v="2028"/>
          <ac:spMkLst>
            <pc:docMk/>
            <pc:sldMk cId="990226855" sldId="2085"/>
            <ac:spMk id="19" creationId="{DE3A23C7-1443-75CE-AFA9-E9044E6320D0}"/>
          </ac:spMkLst>
        </pc:spChg>
        <pc:spChg chg="mod">
          <ac:chgData name="Sydney Smith (SHE/HER)" userId="75bd3373-d498-49ce-93fb-5eda2515e74b" providerId="ADAL" clId="{0B6E0D22-A1A3-DD47-985C-E1D1F9A57C67}" dt="2023-03-13T22:46:37.676" v="2028"/>
          <ac:spMkLst>
            <pc:docMk/>
            <pc:sldMk cId="990226855" sldId="2085"/>
            <ac:spMk id="20" creationId="{30B45371-F33F-BF00-8446-EA2B7E2F8E5C}"/>
          </ac:spMkLst>
        </pc:spChg>
        <pc:spChg chg="mod">
          <ac:chgData name="Sydney Smith (SHE/HER)" userId="75bd3373-d498-49ce-93fb-5eda2515e74b" providerId="ADAL" clId="{0B6E0D22-A1A3-DD47-985C-E1D1F9A57C67}" dt="2023-03-13T22:46:37.676" v="2028"/>
          <ac:spMkLst>
            <pc:docMk/>
            <pc:sldMk cId="990226855" sldId="2085"/>
            <ac:spMk id="21" creationId="{D3D7E50D-E47F-08D1-92AC-53A8E17B99D5}"/>
          </ac:spMkLst>
        </pc:spChg>
        <pc:spChg chg="mod">
          <ac:chgData name="Sydney Smith (SHE/HER)" userId="75bd3373-d498-49ce-93fb-5eda2515e74b" providerId="ADAL" clId="{0B6E0D22-A1A3-DD47-985C-E1D1F9A57C67}" dt="2023-03-13T22:46:37.676" v="2028"/>
          <ac:spMkLst>
            <pc:docMk/>
            <pc:sldMk cId="990226855" sldId="2085"/>
            <ac:spMk id="22" creationId="{C863CA73-BFAA-363D-7F32-E9066BE015D4}"/>
          </ac:spMkLst>
        </pc:spChg>
        <pc:spChg chg="add del mod">
          <ac:chgData name="Sydney Smith (SHE/HER)" userId="75bd3373-d498-49ce-93fb-5eda2515e74b" providerId="ADAL" clId="{0B6E0D22-A1A3-DD47-985C-E1D1F9A57C67}" dt="2023-03-13T22:46:50.468" v="2030" actId="478"/>
          <ac:spMkLst>
            <pc:docMk/>
            <pc:sldMk cId="990226855" sldId="2085"/>
            <ac:spMk id="23" creationId="{F01DAEE3-DDB3-DCF4-1149-5F706E2D253A}"/>
          </ac:spMkLst>
        </pc:spChg>
        <pc:spChg chg="add del mod">
          <ac:chgData name="Sydney Smith (SHE/HER)" userId="75bd3373-d498-49ce-93fb-5eda2515e74b" providerId="ADAL" clId="{0B6E0D22-A1A3-DD47-985C-E1D1F9A57C67}" dt="2023-03-13T22:46:50.468" v="2030" actId="478"/>
          <ac:spMkLst>
            <pc:docMk/>
            <pc:sldMk cId="990226855" sldId="2085"/>
            <ac:spMk id="24" creationId="{ACE719FE-E26B-495C-47C0-1634A7DA460D}"/>
          </ac:spMkLst>
        </pc:spChg>
        <pc:spChg chg="add del mod">
          <ac:chgData name="Sydney Smith (SHE/HER)" userId="75bd3373-d498-49ce-93fb-5eda2515e74b" providerId="ADAL" clId="{0B6E0D22-A1A3-DD47-985C-E1D1F9A57C67}" dt="2023-03-13T22:46:50.468" v="2030" actId="478"/>
          <ac:spMkLst>
            <pc:docMk/>
            <pc:sldMk cId="990226855" sldId="2085"/>
            <ac:spMk id="25" creationId="{335C1252-C540-0252-266F-BF908E20784B}"/>
          </ac:spMkLst>
        </pc:spChg>
        <pc:spChg chg="add del mod">
          <ac:chgData name="Sydney Smith (SHE/HER)" userId="75bd3373-d498-49ce-93fb-5eda2515e74b" providerId="ADAL" clId="{0B6E0D22-A1A3-DD47-985C-E1D1F9A57C67}" dt="2023-03-13T22:46:50.468" v="2030" actId="478"/>
          <ac:spMkLst>
            <pc:docMk/>
            <pc:sldMk cId="990226855" sldId="2085"/>
            <ac:spMk id="26" creationId="{A86D7C31-B50F-2637-E8CF-A4DFD6E8A3EA}"/>
          </ac:spMkLst>
        </pc:spChg>
        <pc:spChg chg="add del mod">
          <ac:chgData name="Sydney Smith (SHE/HER)" userId="75bd3373-d498-49ce-93fb-5eda2515e74b" providerId="ADAL" clId="{0B6E0D22-A1A3-DD47-985C-E1D1F9A57C67}" dt="2023-03-13T22:46:50.468" v="2030" actId="478"/>
          <ac:spMkLst>
            <pc:docMk/>
            <pc:sldMk cId="990226855" sldId="2085"/>
            <ac:spMk id="27" creationId="{4B6084F6-9E03-680D-6409-0E68B038ACB3}"/>
          </ac:spMkLst>
        </pc:spChg>
        <pc:spChg chg="add del mod">
          <ac:chgData name="Sydney Smith (SHE/HER)" userId="75bd3373-d498-49ce-93fb-5eda2515e74b" providerId="ADAL" clId="{0B6E0D22-A1A3-DD47-985C-E1D1F9A57C67}" dt="2023-03-13T22:46:50.468" v="2030" actId="478"/>
          <ac:spMkLst>
            <pc:docMk/>
            <pc:sldMk cId="990226855" sldId="2085"/>
            <ac:spMk id="28" creationId="{C9005AE7-5BA6-4982-861C-D24BF8CCB7E6}"/>
          </ac:spMkLst>
        </pc:spChg>
        <pc:spChg chg="add del mod">
          <ac:chgData name="Sydney Smith (SHE/HER)" userId="75bd3373-d498-49ce-93fb-5eda2515e74b" providerId="ADAL" clId="{0B6E0D22-A1A3-DD47-985C-E1D1F9A57C67}" dt="2023-03-13T22:46:50.468" v="2030" actId="478"/>
          <ac:spMkLst>
            <pc:docMk/>
            <pc:sldMk cId="990226855" sldId="2085"/>
            <ac:spMk id="29" creationId="{6DAC1EF2-68F3-173A-0879-6B5BA9DF099E}"/>
          </ac:spMkLst>
        </pc:spChg>
        <pc:spChg chg="add del mod">
          <ac:chgData name="Sydney Smith (SHE/HER)" userId="75bd3373-d498-49ce-93fb-5eda2515e74b" providerId="ADAL" clId="{0B6E0D22-A1A3-DD47-985C-E1D1F9A57C67}" dt="2023-03-13T22:46:50.468" v="2030" actId="478"/>
          <ac:spMkLst>
            <pc:docMk/>
            <pc:sldMk cId="990226855" sldId="2085"/>
            <ac:spMk id="30" creationId="{117B992D-2649-4FAE-E60E-9A63D7A706DD}"/>
          </ac:spMkLst>
        </pc:spChg>
        <pc:spChg chg="add del mod">
          <ac:chgData name="Sydney Smith (SHE/HER)" userId="75bd3373-d498-49ce-93fb-5eda2515e74b" providerId="ADAL" clId="{0B6E0D22-A1A3-DD47-985C-E1D1F9A57C67}" dt="2023-03-27T17:22:47.636" v="3190" actId="2711"/>
          <ac:spMkLst>
            <pc:docMk/>
            <pc:sldMk cId="990226855" sldId="2085"/>
            <ac:spMk id="31" creationId="{AB3D42C2-8EF9-DEE3-3803-0C982D4B1937}"/>
          </ac:spMkLst>
        </pc:spChg>
        <pc:spChg chg="mod">
          <ac:chgData name="Sydney Smith (SHE/HER)" userId="75bd3373-d498-49ce-93fb-5eda2515e74b" providerId="ADAL" clId="{0B6E0D22-A1A3-DD47-985C-E1D1F9A57C67}" dt="2023-03-13T22:47:57.162" v="2052" actId="1076"/>
          <ac:spMkLst>
            <pc:docMk/>
            <pc:sldMk cId="990226855" sldId="2085"/>
            <ac:spMk id="33" creationId="{79E22EAB-8675-15B1-D69D-DDC49EDFEDB7}"/>
          </ac:spMkLst>
        </pc:spChg>
        <pc:spChg chg="mod">
          <ac:chgData name="Sydney Smith (SHE/HER)" userId="75bd3373-d498-49ce-93fb-5eda2515e74b" providerId="ADAL" clId="{0B6E0D22-A1A3-DD47-985C-E1D1F9A57C67}" dt="2023-03-13T22:47:11.652" v="2040" actId="404"/>
          <ac:spMkLst>
            <pc:docMk/>
            <pc:sldMk cId="990226855" sldId="2085"/>
            <ac:spMk id="34" creationId="{2EC8DA7E-FAA4-7995-6A57-CF2D4D45FA83}"/>
          </ac:spMkLst>
        </pc:spChg>
        <pc:spChg chg="mod">
          <ac:chgData name="Sydney Smith (SHE/HER)" userId="75bd3373-d498-49ce-93fb-5eda2515e74b" providerId="ADAL" clId="{0B6E0D22-A1A3-DD47-985C-E1D1F9A57C67}" dt="2023-03-13T22:47:48.536" v="2050" actId="1076"/>
          <ac:spMkLst>
            <pc:docMk/>
            <pc:sldMk cId="990226855" sldId="2085"/>
            <ac:spMk id="35" creationId="{68AD0E55-D401-5CF8-5EE2-C7DD7669E63F}"/>
          </ac:spMkLst>
        </pc:spChg>
        <pc:spChg chg="mod">
          <ac:chgData name="Sydney Smith (SHE/HER)" userId="75bd3373-d498-49ce-93fb-5eda2515e74b" providerId="ADAL" clId="{0B6E0D22-A1A3-DD47-985C-E1D1F9A57C67}" dt="2023-03-13T22:47:59.631" v="2053" actId="1076"/>
          <ac:spMkLst>
            <pc:docMk/>
            <pc:sldMk cId="990226855" sldId="2085"/>
            <ac:spMk id="36" creationId="{89E3850D-EEA4-83CE-1628-69E36028F67C}"/>
          </ac:spMkLst>
        </pc:spChg>
        <pc:spChg chg="mod">
          <ac:chgData name="Sydney Smith (SHE/HER)" userId="75bd3373-d498-49ce-93fb-5eda2515e74b" providerId="ADAL" clId="{0B6E0D22-A1A3-DD47-985C-E1D1F9A57C67}" dt="2023-03-13T22:47:54.346" v="2051" actId="1076"/>
          <ac:spMkLst>
            <pc:docMk/>
            <pc:sldMk cId="990226855" sldId="2085"/>
            <ac:spMk id="37" creationId="{70503D8C-B900-6065-8655-4480E4626CD1}"/>
          </ac:spMkLst>
        </pc:spChg>
        <pc:spChg chg="mod">
          <ac:chgData name="Sydney Smith (SHE/HER)" userId="75bd3373-d498-49ce-93fb-5eda2515e74b" providerId="ADAL" clId="{0B6E0D22-A1A3-DD47-985C-E1D1F9A57C67}" dt="2023-03-13T22:47:42.675" v="2048" actId="1076"/>
          <ac:spMkLst>
            <pc:docMk/>
            <pc:sldMk cId="990226855" sldId="2085"/>
            <ac:spMk id="38" creationId="{8566DEDC-85F8-49F0-FE6F-AC956D376056}"/>
          </ac:spMkLst>
        </pc:spChg>
        <pc:spChg chg="add del mod">
          <ac:chgData name="Sydney Smith (SHE/HER)" userId="75bd3373-d498-49ce-93fb-5eda2515e74b" providerId="ADAL" clId="{0B6E0D22-A1A3-DD47-985C-E1D1F9A57C67}" dt="2023-03-27T16:50:41.064" v="2949" actId="478"/>
          <ac:spMkLst>
            <pc:docMk/>
            <pc:sldMk cId="990226855" sldId="2085"/>
            <ac:spMk id="39" creationId="{F61BFC5B-8EC0-AB28-2A8A-7732A2C282CA}"/>
          </ac:spMkLst>
        </pc:spChg>
        <pc:spChg chg="add del mod">
          <ac:chgData name="Sydney Smith (SHE/HER)" userId="75bd3373-d498-49ce-93fb-5eda2515e74b" providerId="ADAL" clId="{0B6E0D22-A1A3-DD47-985C-E1D1F9A57C67}" dt="2023-03-27T16:50:41.064" v="2949" actId="478"/>
          <ac:spMkLst>
            <pc:docMk/>
            <pc:sldMk cId="990226855" sldId="2085"/>
            <ac:spMk id="40" creationId="{B09ADE08-08E4-6CF7-A6C1-D1F1D78DA89D}"/>
          </ac:spMkLst>
        </pc:spChg>
        <pc:spChg chg="add del mod">
          <ac:chgData name="Sydney Smith (SHE/HER)" userId="75bd3373-d498-49ce-93fb-5eda2515e74b" providerId="ADAL" clId="{0B6E0D22-A1A3-DD47-985C-E1D1F9A57C67}" dt="2023-03-27T16:50:41.064" v="2949" actId="478"/>
          <ac:spMkLst>
            <pc:docMk/>
            <pc:sldMk cId="990226855" sldId="2085"/>
            <ac:spMk id="41" creationId="{2F89CBF2-2605-A135-505A-11E877427B91}"/>
          </ac:spMkLst>
        </pc:spChg>
        <pc:spChg chg="add del mod">
          <ac:chgData name="Sydney Smith (SHE/HER)" userId="75bd3373-d498-49ce-93fb-5eda2515e74b" providerId="ADAL" clId="{0B6E0D22-A1A3-DD47-985C-E1D1F9A57C67}" dt="2023-03-27T16:50:41.064" v="2949" actId="478"/>
          <ac:spMkLst>
            <pc:docMk/>
            <pc:sldMk cId="990226855" sldId="2085"/>
            <ac:spMk id="42" creationId="{880BD7EB-F204-EA8B-C2A7-755F4721AC81}"/>
          </ac:spMkLst>
        </pc:spChg>
        <pc:spChg chg="add del mod">
          <ac:chgData name="Sydney Smith (SHE/HER)" userId="75bd3373-d498-49ce-93fb-5eda2515e74b" providerId="ADAL" clId="{0B6E0D22-A1A3-DD47-985C-E1D1F9A57C67}" dt="2023-03-27T16:50:41.064" v="2949" actId="478"/>
          <ac:spMkLst>
            <pc:docMk/>
            <pc:sldMk cId="990226855" sldId="2085"/>
            <ac:spMk id="43" creationId="{2C7304D1-357D-733E-F4D0-1620FF66CA9A}"/>
          </ac:spMkLst>
        </pc:spChg>
        <pc:spChg chg="add del mod">
          <ac:chgData name="Sydney Smith (SHE/HER)" userId="75bd3373-d498-49ce-93fb-5eda2515e74b" providerId="ADAL" clId="{0B6E0D22-A1A3-DD47-985C-E1D1F9A57C67}" dt="2023-03-27T16:50:41.064" v="2949" actId="478"/>
          <ac:spMkLst>
            <pc:docMk/>
            <pc:sldMk cId="990226855" sldId="2085"/>
            <ac:spMk id="44" creationId="{506D842A-99AB-7F15-BC83-C09348F94408}"/>
          </ac:spMkLst>
        </pc:spChg>
        <pc:spChg chg="add del mod">
          <ac:chgData name="Sydney Smith (SHE/HER)" userId="75bd3373-d498-49ce-93fb-5eda2515e74b" providerId="ADAL" clId="{0B6E0D22-A1A3-DD47-985C-E1D1F9A57C67}" dt="2023-03-27T16:50:41.064" v="2949" actId="478"/>
          <ac:spMkLst>
            <pc:docMk/>
            <pc:sldMk cId="990226855" sldId="2085"/>
            <ac:spMk id="45" creationId="{92ED47C8-CCB8-3071-CF76-3B2CCA6489C7}"/>
          </ac:spMkLst>
        </pc:spChg>
        <pc:spChg chg="add del mod">
          <ac:chgData name="Sydney Smith (SHE/HER)" userId="75bd3373-d498-49ce-93fb-5eda2515e74b" providerId="ADAL" clId="{0B6E0D22-A1A3-DD47-985C-E1D1F9A57C67}" dt="2023-03-27T16:50:41.064" v="2949" actId="478"/>
          <ac:spMkLst>
            <pc:docMk/>
            <pc:sldMk cId="990226855" sldId="2085"/>
            <ac:spMk id="46" creationId="{3DEEDB01-A60F-EE0C-38C4-94193430A138}"/>
          </ac:spMkLst>
        </pc:spChg>
        <pc:spChg chg="mod">
          <ac:chgData name="Sydney Smith (SHE/HER)" userId="75bd3373-d498-49ce-93fb-5eda2515e74b" providerId="ADAL" clId="{0B6E0D22-A1A3-DD47-985C-E1D1F9A57C67}" dt="2023-03-27T16:50:10.906" v="2946" actId="404"/>
          <ac:spMkLst>
            <pc:docMk/>
            <pc:sldMk cId="990226855" sldId="2085"/>
            <ac:spMk id="48" creationId="{F90C0C4F-AACB-5EF0-EC4A-2A589342035E}"/>
          </ac:spMkLst>
        </pc:spChg>
        <pc:spChg chg="mod">
          <ac:chgData name="Sydney Smith (SHE/HER)" userId="75bd3373-d498-49ce-93fb-5eda2515e74b" providerId="ADAL" clId="{0B6E0D22-A1A3-DD47-985C-E1D1F9A57C67}" dt="2023-03-27T16:50:10.906" v="2946" actId="404"/>
          <ac:spMkLst>
            <pc:docMk/>
            <pc:sldMk cId="990226855" sldId="2085"/>
            <ac:spMk id="49" creationId="{1EADEBD0-CFFA-B1CA-9A97-2E5875CFB26A}"/>
          </ac:spMkLst>
        </pc:spChg>
        <pc:spChg chg="mod">
          <ac:chgData name="Sydney Smith (SHE/HER)" userId="75bd3373-d498-49ce-93fb-5eda2515e74b" providerId="ADAL" clId="{0B6E0D22-A1A3-DD47-985C-E1D1F9A57C67}" dt="2023-03-27T16:50:10.906" v="2946" actId="404"/>
          <ac:spMkLst>
            <pc:docMk/>
            <pc:sldMk cId="990226855" sldId="2085"/>
            <ac:spMk id="50" creationId="{90DEAD93-8B41-28AE-4946-FB3531069F84}"/>
          </ac:spMkLst>
        </pc:spChg>
        <pc:spChg chg="mod">
          <ac:chgData name="Sydney Smith (SHE/HER)" userId="75bd3373-d498-49ce-93fb-5eda2515e74b" providerId="ADAL" clId="{0B6E0D22-A1A3-DD47-985C-E1D1F9A57C67}" dt="2023-03-27T16:50:10.906" v="2946" actId="404"/>
          <ac:spMkLst>
            <pc:docMk/>
            <pc:sldMk cId="990226855" sldId="2085"/>
            <ac:spMk id="51" creationId="{DA87FF8F-8D64-6D9D-DFED-E6E981B8078A}"/>
          </ac:spMkLst>
        </pc:spChg>
        <pc:spChg chg="mod">
          <ac:chgData name="Sydney Smith (SHE/HER)" userId="75bd3373-d498-49ce-93fb-5eda2515e74b" providerId="ADAL" clId="{0B6E0D22-A1A3-DD47-985C-E1D1F9A57C67}" dt="2023-03-27T16:50:10.906" v="2946" actId="404"/>
          <ac:spMkLst>
            <pc:docMk/>
            <pc:sldMk cId="990226855" sldId="2085"/>
            <ac:spMk id="52" creationId="{5D202090-7DB8-BDEE-730E-B680132B26D7}"/>
          </ac:spMkLst>
        </pc:spChg>
        <pc:spChg chg="mod">
          <ac:chgData name="Sydney Smith (SHE/HER)" userId="75bd3373-d498-49ce-93fb-5eda2515e74b" providerId="ADAL" clId="{0B6E0D22-A1A3-DD47-985C-E1D1F9A57C67}" dt="2023-03-27T16:50:10.906" v="2946" actId="404"/>
          <ac:spMkLst>
            <pc:docMk/>
            <pc:sldMk cId="990226855" sldId="2085"/>
            <ac:spMk id="53" creationId="{34A314ED-D3DD-0221-C4A3-5EA86BCBDAA9}"/>
          </ac:spMkLst>
        </pc:spChg>
        <pc:spChg chg="add del mod">
          <ac:chgData name="Sydney Smith (SHE/HER)" userId="75bd3373-d498-49ce-93fb-5eda2515e74b" providerId="ADAL" clId="{0B6E0D22-A1A3-DD47-985C-E1D1F9A57C67}" dt="2023-03-27T16:50:11.717" v="2947"/>
          <ac:spMkLst>
            <pc:docMk/>
            <pc:sldMk cId="990226855" sldId="2085"/>
            <ac:spMk id="54" creationId="{4BCB0E76-FD7A-4D6B-AA58-B714DCB4286D}"/>
          </ac:spMkLst>
        </pc:spChg>
        <pc:spChg chg="add del mod">
          <ac:chgData name="Sydney Smith (SHE/HER)" userId="75bd3373-d498-49ce-93fb-5eda2515e74b" providerId="ADAL" clId="{0B6E0D22-A1A3-DD47-985C-E1D1F9A57C67}" dt="2023-03-27T16:50:11.717" v="2947"/>
          <ac:spMkLst>
            <pc:docMk/>
            <pc:sldMk cId="990226855" sldId="2085"/>
            <ac:spMk id="55" creationId="{62D9FB70-7106-2C31-4B81-58F16628F4A3}"/>
          </ac:spMkLst>
        </pc:spChg>
        <pc:spChg chg="add del mod">
          <ac:chgData name="Sydney Smith (SHE/HER)" userId="75bd3373-d498-49ce-93fb-5eda2515e74b" providerId="ADAL" clId="{0B6E0D22-A1A3-DD47-985C-E1D1F9A57C67}" dt="2023-03-27T16:50:11.717" v="2947"/>
          <ac:spMkLst>
            <pc:docMk/>
            <pc:sldMk cId="990226855" sldId="2085"/>
            <ac:spMk id="56" creationId="{3024EAB6-E34F-80F3-C972-171B2F2C9932}"/>
          </ac:spMkLst>
        </pc:spChg>
        <pc:spChg chg="del">
          <ac:chgData name="Sydney Smith (SHE/HER)" userId="75bd3373-d498-49ce-93fb-5eda2515e74b" providerId="ADAL" clId="{0B6E0D22-A1A3-DD47-985C-E1D1F9A57C67}" dt="2023-03-13T22:46:09.894" v="2024" actId="478"/>
          <ac:spMkLst>
            <pc:docMk/>
            <pc:sldMk cId="990226855" sldId="2085"/>
            <ac:spMk id="57" creationId="{581FBC75-FF21-4029-B20D-8496D217C693}"/>
          </ac:spMkLst>
        </pc:spChg>
        <pc:spChg chg="add del mod">
          <ac:chgData name="Sydney Smith (SHE/HER)" userId="75bd3373-d498-49ce-93fb-5eda2515e74b" providerId="ADAL" clId="{0B6E0D22-A1A3-DD47-985C-E1D1F9A57C67}" dt="2023-03-27T16:50:11.717" v="2947"/>
          <ac:spMkLst>
            <pc:docMk/>
            <pc:sldMk cId="990226855" sldId="2085"/>
            <ac:spMk id="58" creationId="{39D236EF-81F3-532A-2776-CEA95F6C1811}"/>
          </ac:spMkLst>
        </pc:spChg>
        <pc:spChg chg="add del mod">
          <ac:chgData name="Sydney Smith (SHE/HER)" userId="75bd3373-d498-49ce-93fb-5eda2515e74b" providerId="ADAL" clId="{0B6E0D22-A1A3-DD47-985C-E1D1F9A57C67}" dt="2023-03-27T16:50:11.717" v="2947"/>
          <ac:spMkLst>
            <pc:docMk/>
            <pc:sldMk cId="990226855" sldId="2085"/>
            <ac:spMk id="59" creationId="{AEECE5D7-459B-D10B-0F95-18D1CC87FD4D}"/>
          </ac:spMkLst>
        </pc:spChg>
        <pc:spChg chg="add del mod">
          <ac:chgData name="Sydney Smith (SHE/HER)" userId="75bd3373-d498-49ce-93fb-5eda2515e74b" providerId="ADAL" clId="{0B6E0D22-A1A3-DD47-985C-E1D1F9A57C67}" dt="2023-03-27T16:50:11.717" v="2947"/>
          <ac:spMkLst>
            <pc:docMk/>
            <pc:sldMk cId="990226855" sldId="2085"/>
            <ac:spMk id="60" creationId="{005D802B-293E-A2FF-CCED-F254EDFAECB0}"/>
          </ac:spMkLst>
        </pc:spChg>
        <pc:spChg chg="add del mod">
          <ac:chgData name="Sydney Smith (SHE/HER)" userId="75bd3373-d498-49ce-93fb-5eda2515e74b" providerId="ADAL" clId="{0B6E0D22-A1A3-DD47-985C-E1D1F9A57C67}" dt="2023-03-27T16:50:11.717" v="2947"/>
          <ac:spMkLst>
            <pc:docMk/>
            <pc:sldMk cId="990226855" sldId="2085"/>
            <ac:spMk id="61" creationId="{69AAC87D-43EB-73A2-3F99-CC5131C49021}"/>
          </ac:spMkLst>
        </pc:spChg>
        <pc:spChg chg="add del mod">
          <ac:chgData name="Sydney Smith (SHE/HER)" userId="75bd3373-d498-49ce-93fb-5eda2515e74b" providerId="ADAL" clId="{0B6E0D22-A1A3-DD47-985C-E1D1F9A57C67}" dt="2023-03-27T16:50:11.717" v="2947"/>
          <ac:spMkLst>
            <pc:docMk/>
            <pc:sldMk cId="990226855" sldId="2085"/>
            <ac:spMk id="62" creationId="{80539E28-7E8D-F58B-267E-0AD5C8FB725E}"/>
          </ac:spMkLst>
        </pc:spChg>
        <pc:spChg chg="add del mod">
          <ac:chgData name="Sydney Smith (SHE/HER)" userId="75bd3373-d498-49ce-93fb-5eda2515e74b" providerId="ADAL" clId="{0B6E0D22-A1A3-DD47-985C-E1D1F9A57C67}" dt="2023-03-27T16:50:11.717" v="2947"/>
          <ac:spMkLst>
            <pc:docMk/>
            <pc:sldMk cId="990226855" sldId="2085"/>
            <ac:spMk id="63" creationId="{15F4D5D5-D1D7-097E-F9D0-9944335DB95F}"/>
          </ac:spMkLst>
        </pc:spChg>
        <pc:spChg chg="mod">
          <ac:chgData name="Sydney Smith (SHE/HER)" userId="75bd3373-d498-49ce-93fb-5eda2515e74b" providerId="ADAL" clId="{0B6E0D22-A1A3-DD47-985C-E1D1F9A57C67}" dt="2023-03-27T17:22:47.636" v="3190" actId="2711"/>
          <ac:spMkLst>
            <pc:docMk/>
            <pc:sldMk cId="990226855" sldId="2085"/>
            <ac:spMk id="65" creationId="{901F4DE7-709E-E75F-2AE4-614F71F9923D}"/>
          </ac:spMkLst>
        </pc:spChg>
        <pc:spChg chg="mod">
          <ac:chgData name="Sydney Smith (SHE/HER)" userId="75bd3373-d498-49ce-93fb-5eda2515e74b" providerId="ADAL" clId="{0B6E0D22-A1A3-DD47-985C-E1D1F9A57C67}" dt="2023-03-27T17:22:47.636" v="3190" actId="2711"/>
          <ac:spMkLst>
            <pc:docMk/>
            <pc:sldMk cId="990226855" sldId="2085"/>
            <ac:spMk id="66" creationId="{8C516B79-299F-917D-A031-3A5FF17A4D2B}"/>
          </ac:spMkLst>
        </pc:spChg>
        <pc:spChg chg="mod">
          <ac:chgData name="Sydney Smith (SHE/HER)" userId="75bd3373-d498-49ce-93fb-5eda2515e74b" providerId="ADAL" clId="{0B6E0D22-A1A3-DD47-985C-E1D1F9A57C67}" dt="2023-03-27T17:22:47.636" v="3190" actId="2711"/>
          <ac:spMkLst>
            <pc:docMk/>
            <pc:sldMk cId="990226855" sldId="2085"/>
            <ac:spMk id="67" creationId="{BCE22156-127D-26CC-A52D-9BE87D93941C}"/>
          </ac:spMkLst>
        </pc:spChg>
        <pc:spChg chg="mod">
          <ac:chgData name="Sydney Smith (SHE/HER)" userId="75bd3373-d498-49ce-93fb-5eda2515e74b" providerId="ADAL" clId="{0B6E0D22-A1A3-DD47-985C-E1D1F9A57C67}" dt="2023-03-27T17:22:47.636" v="3190" actId="2711"/>
          <ac:spMkLst>
            <pc:docMk/>
            <pc:sldMk cId="990226855" sldId="2085"/>
            <ac:spMk id="68" creationId="{DE64919B-219D-C277-766F-0F80A05A9BA9}"/>
          </ac:spMkLst>
        </pc:spChg>
        <pc:spChg chg="mod">
          <ac:chgData name="Sydney Smith (SHE/HER)" userId="75bd3373-d498-49ce-93fb-5eda2515e74b" providerId="ADAL" clId="{0B6E0D22-A1A3-DD47-985C-E1D1F9A57C67}" dt="2023-03-27T17:22:47.636" v="3190" actId="2711"/>
          <ac:spMkLst>
            <pc:docMk/>
            <pc:sldMk cId="990226855" sldId="2085"/>
            <ac:spMk id="69" creationId="{4B35E086-81D8-75C9-AABB-A65FB0747F5D}"/>
          </ac:spMkLst>
        </pc:spChg>
        <pc:spChg chg="mod">
          <ac:chgData name="Sydney Smith (SHE/HER)" userId="75bd3373-d498-49ce-93fb-5eda2515e74b" providerId="ADAL" clId="{0B6E0D22-A1A3-DD47-985C-E1D1F9A57C67}" dt="2023-03-27T17:22:47.636" v="3190" actId="2711"/>
          <ac:spMkLst>
            <pc:docMk/>
            <pc:sldMk cId="990226855" sldId="2085"/>
            <ac:spMk id="70" creationId="{00649700-BA81-001C-1824-30D2EFF49460}"/>
          </ac:spMkLst>
        </pc:spChg>
        <pc:spChg chg="add mod">
          <ac:chgData name="Sydney Smith (SHE/HER)" userId="75bd3373-d498-49ce-93fb-5eda2515e74b" providerId="ADAL" clId="{0B6E0D22-A1A3-DD47-985C-E1D1F9A57C67}" dt="2023-03-27T17:22:47.636" v="3190" actId="2711"/>
          <ac:spMkLst>
            <pc:docMk/>
            <pc:sldMk cId="990226855" sldId="2085"/>
            <ac:spMk id="71" creationId="{E8F7E1C7-89ED-2D9F-61B1-5F09A5D9E14C}"/>
          </ac:spMkLst>
        </pc:spChg>
        <pc:spChg chg="add mod">
          <ac:chgData name="Sydney Smith (SHE/HER)" userId="75bd3373-d498-49ce-93fb-5eda2515e74b" providerId="ADAL" clId="{0B6E0D22-A1A3-DD47-985C-E1D1F9A57C67}" dt="2023-03-27T17:22:47.636" v="3190" actId="2711"/>
          <ac:spMkLst>
            <pc:docMk/>
            <pc:sldMk cId="990226855" sldId="2085"/>
            <ac:spMk id="72" creationId="{1758787C-0D11-41A5-858B-E64C50023CD1}"/>
          </ac:spMkLst>
        </pc:spChg>
        <pc:spChg chg="add mod">
          <ac:chgData name="Sydney Smith (SHE/HER)" userId="75bd3373-d498-49ce-93fb-5eda2515e74b" providerId="ADAL" clId="{0B6E0D22-A1A3-DD47-985C-E1D1F9A57C67}" dt="2023-03-27T17:22:47.636" v="3190" actId="2711"/>
          <ac:spMkLst>
            <pc:docMk/>
            <pc:sldMk cId="990226855" sldId="2085"/>
            <ac:spMk id="73" creationId="{57442D6A-D7AB-0E97-23E1-003B5EB9B83F}"/>
          </ac:spMkLst>
        </pc:spChg>
        <pc:spChg chg="add mod">
          <ac:chgData name="Sydney Smith (SHE/HER)" userId="75bd3373-d498-49ce-93fb-5eda2515e74b" providerId="ADAL" clId="{0B6E0D22-A1A3-DD47-985C-E1D1F9A57C67}" dt="2023-03-27T17:22:47.636" v="3190" actId="2711"/>
          <ac:spMkLst>
            <pc:docMk/>
            <pc:sldMk cId="990226855" sldId="2085"/>
            <ac:spMk id="74" creationId="{BFC9C744-E01B-DE0B-D739-1BE10E591642}"/>
          </ac:spMkLst>
        </pc:spChg>
        <pc:spChg chg="add mod">
          <ac:chgData name="Sydney Smith (SHE/HER)" userId="75bd3373-d498-49ce-93fb-5eda2515e74b" providerId="ADAL" clId="{0B6E0D22-A1A3-DD47-985C-E1D1F9A57C67}" dt="2023-03-27T17:22:47.636" v="3190" actId="2711"/>
          <ac:spMkLst>
            <pc:docMk/>
            <pc:sldMk cId="990226855" sldId="2085"/>
            <ac:spMk id="75" creationId="{89835337-F3DE-D5AF-649C-5BF75A392DED}"/>
          </ac:spMkLst>
        </pc:spChg>
        <pc:spChg chg="add mod">
          <ac:chgData name="Sydney Smith (SHE/HER)" userId="75bd3373-d498-49ce-93fb-5eda2515e74b" providerId="ADAL" clId="{0B6E0D22-A1A3-DD47-985C-E1D1F9A57C67}" dt="2023-03-27T17:22:47.636" v="3190" actId="2711"/>
          <ac:spMkLst>
            <pc:docMk/>
            <pc:sldMk cId="990226855" sldId="2085"/>
            <ac:spMk id="76" creationId="{A40C3F11-0F98-1D7D-DF72-42AF32DBA28E}"/>
          </ac:spMkLst>
        </pc:spChg>
        <pc:spChg chg="add mod">
          <ac:chgData name="Sydney Smith (SHE/HER)" userId="75bd3373-d498-49ce-93fb-5eda2515e74b" providerId="ADAL" clId="{0B6E0D22-A1A3-DD47-985C-E1D1F9A57C67}" dt="2023-03-27T17:22:47.636" v="3190" actId="2711"/>
          <ac:spMkLst>
            <pc:docMk/>
            <pc:sldMk cId="990226855" sldId="2085"/>
            <ac:spMk id="77" creationId="{2E436606-8BC5-DB9F-01BF-D007C1A9D001}"/>
          </ac:spMkLst>
        </pc:spChg>
        <pc:spChg chg="add mod">
          <ac:chgData name="Sydney Smith (SHE/HER)" userId="75bd3373-d498-49ce-93fb-5eda2515e74b" providerId="ADAL" clId="{0B6E0D22-A1A3-DD47-985C-E1D1F9A57C67}" dt="2023-03-27T17:22:47.636" v="3190" actId="2711"/>
          <ac:spMkLst>
            <pc:docMk/>
            <pc:sldMk cId="990226855" sldId="2085"/>
            <ac:spMk id="78" creationId="{90327D71-A0B6-E860-F306-91DDE1293C42}"/>
          </ac:spMkLst>
        </pc:spChg>
        <pc:spChg chg="add mod">
          <ac:chgData name="Sydney Smith (SHE/HER)" userId="75bd3373-d498-49ce-93fb-5eda2515e74b" providerId="ADAL" clId="{0B6E0D22-A1A3-DD47-985C-E1D1F9A57C67}" dt="2023-03-27T17:22:52.013" v="3191" actId="1076"/>
          <ac:spMkLst>
            <pc:docMk/>
            <pc:sldMk cId="990226855" sldId="2085"/>
            <ac:spMk id="79" creationId="{34780C9E-53A2-777D-BE57-58A5A4B12E2B}"/>
          </ac:spMkLst>
        </pc:spChg>
        <pc:spChg chg="mod">
          <ac:chgData name="Sydney Smith (SHE/HER)" userId="75bd3373-d498-49ce-93fb-5eda2515e74b" providerId="ADAL" clId="{0B6E0D22-A1A3-DD47-985C-E1D1F9A57C67}" dt="2023-03-27T17:22:47.636" v="3190" actId="2711"/>
          <ac:spMkLst>
            <pc:docMk/>
            <pc:sldMk cId="990226855" sldId="2085"/>
            <ac:spMk id="88" creationId="{476C811D-448A-4062-A018-3DDB62AAF59D}"/>
          </ac:spMkLst>
        </pc:spChg>
        <pc:spChg chg="mod">
          <ac:chgData name="Sydney Smith (SHE/HER)" userId="75bd3373-d498-49ce-93fb-5eda2515e74b" providerId="ADAL" clId="{0B6E0D22-A1A3-DD47-985C-E1D1F9A57C67}" dt="2023-03-27T17:22:47.636" v="3190" actId="2711"/>
          <ac:spMkLst>
            <pc:docMk/>
            <pc:sldMk cId="990226855" sldId="2085"/>
            <ac:spMk id="90" creationId="{0C85F972-03A0-4666-8197-9EB34597D785}"/>
          </ac:spMkLst>
        </pc:spChg>
        <pc:spChg chg="mod">
          <ac:chgData name="Sydney Smith (SHE/HER)" userId="75bd3373-d498-49ce-93fb-5eda2515e74b" providerId="ADAL" clId="{0B6E0D22-A1A3-DD47-985C-E1D1F9A57C67}" dt="2023-03-27T17:22:47.636" v="3190" actId="2711"/>
          <ac:spMkLst>
            <pc:docMk/>
            <pc:sldMk cId="990226855" sldId="2085"/>
            <ac:spMk id="93" creationId="{E92BCB41-4BF3-406E-978C-AECA225AE1E2}"/>
          </ac:spMkLst>
        </pc:spChg>
        <pc:spChg chg="mod">
          <ac:chgData name="Sydney Smith (SHE/HER)" userId="75bd3373-d498-49ce-93fb-5eda2515e74b" providerId="ADAL" clId="{0B6E0D22-A1A3-DD47-985C-E1D1F9A57C67}" dt="2023-03-27T17:22:47.636" v="3190" actId="2711"/>
          <ac:spMkLst>
            <pc:docMk/>
            <pc:sldMk cId="990226855" sldId="2085"/>
            <ac:spMk id="95" creationId="{4A8F2889-4ACA-440D-803A-F3F6775CAF99}"/>
          </ac:spMkLst>
        </pc:spChg>
        <pc:grpChg chg="add del">
          <ac:chgData name="Sydney Smith (SHE/HER)" userId="75bd3373-d498-49ce-93fb-5eda2515e74b" providerId="ADAL" clId="{0B6E0D22-A1A3-DD47-985C-E1D1F9A57C67}" dt="2023-03-13T22:46:04.701" v="2023" actId="478"/>
          <ac:grpSpMkLst>
            <pc:docMk/>
            <pc:sldMk cId="990226855" sldId="2085"/>
            <ac:grpSpMk id="10" creationId="{7AEDA46A-C099-4C08-B477-FA3B0D349C66}"/>
          </ac:grpSpMkLst>
        </pc:grpChg>
        <pc:grpChg chg="add del mod">
          <ac:chgData name="Sydney Smith (SHE/HER)" userId="75bd3373-d498-49ce-93fb-5eda2515e74b" providerId="ADAL" clId="{0B6E0D22-A1A3-DD47-985C-E1D1F9A57C67}" dt="2023-03-13T22:46:50.468" v="2030" actId="478"/>
          <ac:grpSpMkLst>
            <pc:docMk/>
            <pc:sldMk cId="990226855" sldId="2085"/>
            <ac:grpSpMk id="12" creationId="{0D70B171-BA8E-25C7-722D-65BDF7E4FA85}"/>
          </ac:grpSpMkLst>
        </pc:grpChg>
        <pc:grpChg chg="del">
          <ac:chgData name="Sydney Smith (SHE/HER)" userId="75bd3373-d498-49ce-93fb-5eda2515e74b" providerId="ADAL" clId="{0B6E0D22-A1A3-DD47-985C-E1D1F9A57C67}" dt="2023-03-13T22:46:24.506" v="2027" actId="478"/>
          <ac:grpSpMkLst>
            <pc:docMk/>
            <pc:sldMk cId="990226855" sldId="2085"/>
            <ac:grpSpMk id="16" creationId="{F9E936C9-3C5E-4767-82E1-014AC8A6E7B2}"/>
          </ac:grpSpMkLst>
        </pc:grpChg>
        <pc:grpChg chg="add del mod">
          <ac:chgData name="Sydney Smith (SHE/HER)" userId="75bd3373-d498-49ce-93fb-5eda2515e74b" providerId="ADAL" clId="{0B6E0D22-A1A3-DD47-985C-E1D1F9A57C67}" dt="2023-03-27T16:50:41.064" v="2949" actId="478"/>
          <ac:grpSpMkLst>
            <pc:docMk/>
            <pc:sldMk cId="990226855" sldId="2085"/>
            <ac:grpSpMk id="32" creationId="{581AC600-C7AB-77EE-2A01-0ACE66695775}"/>
          </ac:grpSpMkLst>
        </pc:grpChg>
        <pc:grpChg chg="add del mod">
          <ac:chgData name="Sydney Smith (SHE/HER)" userId="75bd3373-d498-49ce-93fb-5eda2515e74b" providerId="ADAL" clId="{0B6E0D22-A1A3-DD47-985C-E1D1F9A57C67}" dt="2023-03-27T16:50:11.717" v="2947"/>
          <ac:grpSpMkLst>
            <pc:docMk/>
            <pc:sldMk cId="990226855" sldId="2085"/>
            <ac:grpSpMk id="47" creationId="{D4AD0FD6-2EB3-C1D7-2C05-2C547119AEA4}"/>
          </ac:grpSpMkLst>
        </pc:grpChg>
        <pc:grpChg chg="add mod">
          <ac:chgData name="Sydney Smith (SHE/HER)" userId="75bd3373-d498-49ce-93fb-5eda2515e74b" providerId="ADAL" clId="{0B6E0D22-A1A3-DD47-985C-E1D1F9A57C67}" dt="2023-03-27T17:00:20.617" v="2992" actId="1076"/>
          <ac:grpSpMkLst>
            <pc:docMk/>
            <pc:sldMk cId="990226855" sldId="2085"/>
            <ac:grpSpMk id="64" creationId="{5ED04283-0C44-F7CA-5C3C-116E2CB0B32D}"/>
          </ac:grpSpMkLst>
        </pc:grpChg>
        <pc:grpChg chg="del">
          <ac:chgData name="Sydney Smith (SHE/HER)" userId="75bd3373-d498-49ce-93fb-5eda2515e74b" providerId="ADAL" clId="{0B6E0D22-A1A3-DD47-985C-E1D1F9A57C67}" dt="2023-03-13T22:46:20.043" v="2026" actId="478"/>
          <ac:grpSpMkLst>
            <pc:docMk/>
            <pc:sldMk cId="990226855" sldId="2085"/>
            <ac:grpSpMk id="87" creationId="{C7939BDC-2EF6-489C-A302-0FE558C66A7D}"/>
          </ac:grpSpMkLst>
        </pc:grpChg>
        <pc:extLst>
          <p:ext xmlns:p="http://schemas.openxmlformats.org/presentationml/2006/main" uri="{D6D511B9-2390-475A-947B-AFAB55BFBCF1}">
            <pc226:cmChg xmlns:pc226="http://schemas.microsoft.com/office/powerpoint/2022/06/main/command" chg="add">
              <pc226:chgData name="Sydney Smith (SHE/HER)" userId="75bd3373-d498-49ce-93fb-5eda2515e74b" providerId="ADAL" clId="{0B6E0D22-A1A3-DD47-985C-E1D1F9A57C67}" dt="2023-03-27T17:10:51.418" v="3105"/>
              <pc2:cmMkLst xmlns:pc2="http://schemas.microsoft.com/office/powerpoint/2019/9/main/command">
                <pc:docMk/>
                <pc:sldMk cId="990226855" sldId="2085"/>
                <pc2:cmMk id="{DF611C8F-0AFC-1744-A1E2-4F915977E6EA}"/>
              </pc2:cmMkLst>
              <pc226:cmRplyChg chg="add">
                <pc226:chgData name="Sydney Smith (SHE/HER)" userId="75bd3373-d498-49ce-93fb-5eda2515e74b" providerId="ADAL" clId="{0B6E0D22-A1A3-DD47-985C-E1D1F9A57C67}" dt="2023-03-27T17:10:51.418" v="3105"/>
                <pc2:cmRplyMkLst xmlns:pc2="http://schemas.microsoft.com/office/powerpoint/2019/9/main/command">
                  <pc:docMk/>
                  <pc:sldMk cId="990226855" sldId="2085"/>
                  <pc2:cmMk id="{DF611C8F-0AFC-1744-A1E2-4F915977E6EA}"/>
                  <pc2:cmRplyMk id="{BD715368-5F70-A544-A3D6-C598FB08D9FF}"/>
                </pc2:cmRplyMkLst>
              </pc226:cmRplyChg>
            </pc226:cmChg>
          </p:ext>
        </pc:extLst>
      </pc:sldChg>
      <pc:sldChg chg="new del">
        <pc:chgData name="Sydney Smith (SHE/HER)" userId="75bd3373-d498-49ce-93fb-5eda2515e74b" providerId="ADAL" clId="{0B6E0D22-A1A3-DD47-985C-E1D1F9A57C67}" dt="2023-03-13T22:43:10.374" v="1917" actId="2696"/>
        <pc:sldMkLst>
          <pc:docMk/>
          <pc:sldMk cId="2378379351" sldId="2086"/>
        </pc:sldMkLst>
      </pc:sldChg>
      <pc:sldChg chg="addSp modSp add del mod modNotesTx">
        <pc:chgData name="Sydney Smith (SHE/HER)" userId="75bd3373-d498-49ce-93fb-5eda2515e74b" providerId="ADAL" clId="{0B6E0D22-A1A3-DD47-985C-E1D1F9A57C67}" dt="2023-03-29T21:31:41.178" v="3805" actId="2696"/>
        <pc:sldMkLst>
          <pc:docMk/>
          <pc:sldMk cId="2450370143" sldId="2086"/>
        </pc:sldMkLst>
        <pc:spChg chg="mod">
          <ac:chgData name="Sydney Smith (SHE/HER)" userId="75bd3373-d498-49ce-93fb-5eda2515e74b" providerId="ADAL" clId="{0B6E0D22-A1A3-DD47-985C-E1D1F9A57C67}" dt="2023-03-27T17:20:02.657" v="3156" actId="2711"/>
          <ac:spMkLst>
            <pc:docMk/>
            <pc:sldMk cId="2450370143" sldId="2086"/>
            <ac:spMk id="2" creationId="{41FF2EF2-C277-E38D-E1A1-D18712372F96}"/>
          </ac:spMkLst>
        </pc:spChg>
        <pc:spChg chg="mod">
          <ac:chgData name="Sydney Smith (SHE/HER)" userId="75bd3373-d498-49ce-93fb-5eda2515e74b" providerId="ADAL" clId="{0B6E0D22-A1A3-DD47-985C-E1D1F9A57C67}" dt="2023-03-27T17:20:06.750" v="3157" actId="14100"/>
          <ac:spMkLst>
            <pc:docMk/>
            <pc:sldMk cId="2450370143" sldId="2086"/>
            <ac:spMk id="3" creationId="{ECF41B6C-58B5-D24A-A547-6B5BE74D613B}"/>
          </ac:spMkLst>
        </pc:spChg>
        <pc:spChg chg="add mod">
          <ac:chgData name="Sydney Smith (SHE/HER)" userId="75bd3373-d498-49ce-93fb-5eda2515e74b" providerId="ADAL" clId="{0B6E0D22-A1A3-DD47-985C-E1D1F9A57C67}" dt="2023-03-27T17:20:02.657" v="3156" actId="2711"/>
          <ac:spMkLst>
            <pc:docMk/>
            <pc:sldMk cId="2450370143" sldId="2086"/>
            <ac:spMk id="4" creationId="{7DD63363-4A85-6473-80DF-51B33D0FD5AA}"/>
          </ac:spMkLst>
        </pc:spChg>
        <pc:spChg chg="mod">
          <ac:chgData name="Sydney Smith (SHE/HER)" userId="75bd3373-d498-49ce-93fb-5eda2515e74b" providerId="ADAL" clId="{0B6E0D22-A1A3-DD47-985C-E1D1F9A57C67}" dt="2023-03-27T17:20:02.657" v="3156" actId="2711"/>
          <ac:spMkLst>
            <pc:docMk/>
            <pc:sldMk cId="2450370143" sldId="2086"/>
            <ac:spMk id="5" creationId="{BC6F9DF6-89E5-4B51-A78B-E841F4DAEB83}"/>
          </ac:spMkLst>
        </pc:spChg>
        <pc:spChg chg="mod">
          <ac:chgData name="Sydney Smith (SHE/HER)" userId="75bd3373-d498-49ce-93fb-5eda2515e74b" providerId="ADAL" clId="{0B6E0D22-A1A3-DD47-985C-E1D1F9A57C67}" dt="2023-03-27T17:20:02.657" v="3156" actId="2711"/>
          <ac:spMkLst>
            <pc:docMk/>
            <pc:sldMk cId="2450370143" sldId="2086"/>
            <ac:spMk id="6" creationId="{B0D2635B-5089-83C1-BFE1-8897B8648F56}"/>
          </ac:spMkLst>
        </pc:spChg>
        <pc:spChg chg="mod">
          <ac:chgData name="Sydney Smith (SHE/HER)" userId="75bd3373-d498-49ce-93fb-5eda2515e74b" providerId="ADAL" clId="{0B6E0D22-A1A3-DD47-985C-E1D1F9A57C67}" dt="2023-03-27T17:20:02.657" v="3156" actId="2711"/>
          <ac:spMkLst>
            <pc:docMk/>
            <pc:sldMk cId="2450370143" sldId="2086"/>
            <ac:spMk id="7" creationId="{FC61F456-D706-4126-A893-88F1C0C74700}"/>
          </ac:spMkLst>
        </pc:spChg>
        <pc:spChg chg="mod">
          <ac:chgData name="Sydney Smith (SHE/HER)" userId="75bd3373-d498-49ce-93fb-5eda2515e74b" providerId="ADAL" clId="{0B6E0D22-A1A3-DD47-985C-E1D1F9A57C67}" dt="2023-03-27T17:20:02.657" v="3156" actId="2711"/>
          <ac:spMkLst>
            <pc:docMk/>
            <pc:sldMk cId="2450370143" sldId="2086"/>
            <ac:spMk id="8" creationId="{F08DE57B-E046-6DA4-2C6F-0E1F7810EDB5}"/>
          </ac:spMkLst>
        </pc:spChg>
        <pc:spChg chg="mod">
          <ac:chgData name="Sydney Smith (SHE/HER)" userId="75bd3373-d498-49ce-93fb-5eda2515e74b" providerId="ADAL" clId="{0B6E0D22-A1A3-DD47-985C-E1D1F9A57C67}" dt="2023-03-27T17:20:02.657" v="3156" actId="2711"/>
          <ac:spMkLst>
            <pc:docMk/>
            <pc:sldMk cId="2450370143" sldId="2086"/>
            <ac:spMk id="9" creationId="{5BBEDD1D-CFD4-4832-99E2-9781E3B379AD}"/>
          </ac:spMkLst>
        </pc:spChg>
        <pc:spChg chg="mod">
          <ac:chgData name="Sydney Smith (SHE/HER)" userId="75bd3373-d498-49ce-93fb-5eda2515e74b" providerId="ADAL" clId="{0B6E0D22-A1A3-DD47-985C-E1D1F9A57C67}" dt="2023-03-27T17:20:02.657" v="3156" actId="2711"/>
          <ac:spMkLst>
            <pc:docMk/>
            <pc:sldMk cId="2450370143" sldId="2086"/>
            <ac:spMk id="10" creationId="{6F4C827A-5A4C-2736-74B4-A48D790EE553}"/>
          </ac:spMkLst>
        </pc:spChg>
        <pc:spChg chg="mod">
          <ac:chgData name="Sydney Smith (SHE/HER)" userId="75bd3373-d498-49ce-93fb-5eda2515e74b" providerId="ADAL" clId="{0B6E0D22-A1A3-DD47-985C-E1D1F9A57C67}" dt="2023-03-27T17:20:02.657" v="3156" actId="2711"/>
          <ac:spMkLst>
            <pc:docMk/>
            <pc:sldMk cId="2450370143" sldId="2086"/>
            <ac:spMk id="11" creationId="{51D76AB3-56D1-49A1-B77B-867C8ACDAC52}"/>
          </ac:spMkLst>
        </pc:spChg>
        <pc:spChg chg="mod">
          <ac:chgData name="Sydney Smith (SHE/HER)" userId="75bd3373-d498-49ce-93fb-5eda2515e74b" providerId="ADAL" clId="{0B6E0D22-A1A3-DD47-985C-E1D1F9A57C67}" dt="2023-03-27T17:20:02.657" v="3156" actId="2711"/>
          <ac:spMkLst>
            <pc:docMk/>
            <pc:sldMk cId="2450370143" sldId="2086"/>
            <ac:spMk id="12" creationId="{CEBAAB8E-F5EC-AC4A-6899-B5B437B30892}"/>
          </ac:spMkLst>
        </pc:spChg>
        <pc:spChg chg="mod">
          <ac:chgData name="Sydney Smith (SHE/HER)" userId="75bd3373-d498-49ce-93fb-5eda2515e74b" providerId="ADAL" clId="{0B6E0D22-A1A3-DD47-985C-E1D1F9A57C67}" dt="2023-03-27T17:20:08.759" v="3158" actId="14100"/>
          <ac:spMkLst>
            <pc:docMk/>
            <pc:sldMk cId="2450370143" sldId="2086"/>
            <ac:spMk id="13" creationId="{D4727EB9-64F0-402B-9AD4-6982B81DF083}"/>
          </ac:spMkLst>
        </pc:spChg>
        <pc:spChg chg="mod">
          <ac:chgData name="Sydney Smith (SHE/HER)" userId="75bd3373-d498-49ce-93fb-5eda2515e74b" providerId="ADAL" clId="{0B6E0D22-A1A3-DD47-985C-E1D1F9A57C67}" dt="2023-03-27T17:20:02.657" v="3156" actId="2711"/>
          <ac:spMkLst>
            <pc:docMk/>
            <pc:sldMk cId="2450370143" sldId="2086"/>
            <ac:spMk id="14" creationId="{BB7B560E-ACDA-4ECC-BC5B-3F8C815B9B37}"/>
          </ac:spMkLst>
        </pc:spChg>
        <pc:spChg chg="mod">
          <ac:chgData name="Sydney Smith (SHE/HER)" userId="75bd3373-d498-49ce-93fb-5eda2515e74b" providerId="ADAL" clId="{0B6E0D22-A1A3-DD47-985C-E1D1F9A57C67}" dt="2023-03-27T17:20:02.657" v="3156" actId="2711"/>
          <ac:spMkLst>
            <pc:docMk/>
            <pc:sldMk cId="2450370143" sldId="2086"/>
            <ac:spMk id="17" creationId="{9A51E48E-8973-6AA9-BF62-A66D3F443EC1}"/>
          </ac:spMkLst>
        </pc:spChg>
        <pc:spChg chg="mod">
          <ac:chgData name="Sydney Smith (SHE/HER)" userId="75bd3373-d498-49ce-93fb-5eda2515e74b" providerId="ADAL" clId="{0B6E0D22-A1A3-DD47-985C-E1D1F9A57C67}" dt="2023-03-27T17:20:02.657" v="3156" actId="2711"/>
          <ac:spMkLst>
            <pc:docMk/>
            <pc:sldMk cId="2450370143" sldId="2086"/>
            <ac:spMk id="18" creationId="{C9559651-C795-10A0-D7F4-7E17562DD8DA}"/>
          </ac:spMkLst>
        </pc:spChg>
        <pc:spChg chg="mod">
          <ac:chgData name="Sydney Smith (SHE/HER)" userId="75bd3373-d498-49ce-93fb-5eda2515e74b" providerId="ADAL" clId="{0B6E0D22-A1A3-DD47-985C-E1D1F9A57C67}" dt="2023-03-27T17:20:02.657" v="3156" actId="2711"/>
          <ac:spMkLst>
            <pc:docMk/>
            <pc:sldMk cId="2450370143" sldId="2086"/>
            <ac:spMk id="19" creationId="{1090C644-1962-8830-371A-9B859EBFF2AE}"/>
          </ac:spMkLst>
        </pc:spChg>
        <pc:spChg chg="mod">
          <ac:chgData name="Sydney Smith (SHE/HER)" userId="75bd3373-d498-49ce-93fb-5eda2515e74b" providerId="ADAL" clId="{0B6E0D22-A1A3-DD47-985C-E1D1F9A57C67}" dt="2023-03-27T17:20:02.657" v="3156" actId="2711"/>
          <ac:spMkLst>
            <pc:docMk/>
            <pc:sldMk cId="2450370143" sldId="2086"/>
            <ac:spMk id="21" creationId="{5336EBFF-9E8F-35E5-DA57-70C1A2B0362D}"/>
          </ac:spMkLst>
        </pc:spChg>
      </pc:sldChg>
      <pc:sldChg chg="add del">
        <pc:chgData name="Sydney Smith (SHE/HER)" userId="75bd3373-d498-49ce-93fb-5eda2515e74b" providerId="ADAL" clId="{0B6E0D22-A1A3-DD47-985C-E1D1F9A57C67}" dt="2023-03-13T22:45:40.847" v="1976" actId="2696"/>
        <pc:sldMkLst>
          <pc:docMk/>
          <pc:sldMk cId="1471047500" sldId="2087"/>
        </pc:sldMkLst>
      </pc:sldChg>
      <pc:sldChg chg="modSp add del mod">
        <pc:chgData name="Sydney Smith (SHE/HER)" userId="75bd3373-d498-49ce-93fb-5eda2515e74b" providerId="ADAL" clId="{0B6E0D22-A1A3-DD47-985C-E1D1F9A57C67}" dt="2023-03-27T17:00:37.176" v="2996" actId="2696"/>
        <pc:sldMkLst>
          <pc:docMk/>
          <pc:sldMk cId="3584262253" sldId="2087"/>
        </pc:sldMkLst>
        <pc:spChg chg="mod">
          <ac:chgData name="Sydney Smith (SHE/HER)" userId="75bd3373-d498-49ce-93fb-5eda2515e74b" providerId="ADAL" clId="{0B6E0D22-A1A3-DD47-985C-E1D1F9A57C67}" dt="2023-03-13T22:50:19.175" v="2081" actId="20577"/>
          <ac:spMkLst>
            <pc:docMk/>
            <pc:sldMk cId="3584262253" sldId="2087"/>
            <ac:spMk id="3" creationId="{BF04E34D-2BBA-3412-9F88-50369E045CEB}"/>
          </ac:spMkLst>
        </pc:spChg>
      </pc:sldChg>
      <pc:sldChg chg="modSp add del mod ord">
        <pc:chgData name="Sydney Smith (SHE/HER)" userId="75bd3373-d498-49ce-93fb-5eda2515e74b" providerId="ADAL" clId="{0B6E0D22-A1A3-DD47-985C-E1D1F9A57C67}" dt="2023-03-29T21:31:42.766" v="3810" actId="2696"/>
        <pc:sldMkLst>
          <pc:docMk/>
          <pc:sldMk cId="3588773400" sldId="2088"/>
        </pc:sldMkLst>
        <pc:spChg chg="mod">
          <ac:chgData name="Sydney Smith (SHE/HER)" userId="75bd3373-d498-49ce-93fb-5eda2515e74b" providerId="ADAL" clId="{0B6E0D22-A1A3-DD47-985C-E1D1F9A57C67}" dt="2023-03-27T17:23:35.551" v="3200" actId="2711"/>
          <ac:spMkLst>
            <pc:docMk/>
            <pc:sldMk cId="3588773400" sldId="2088"/>
            <ac:spMk id="2" creationId="{31CE60F2-0432-0F20-A06C-63189D8FF08B}"/>
          </ac:spMkLst>
        </pc:spChg>
        <pc:graphicFrameChg chg="mod">
          <ac:chgData name="Sydney Smith (SHE/HER)" userId="75bd3373-d498-49ce-93fb-5eda2515e74b" providerId="ADAL" clId="{0B6E0D22-A1A3-DD47-985C-E1D1F9A57C67}" dt="2023-03-27T17:23:31.160" v="3199" actId="2711"/>
          <ac:graphicFrameMkLst>
            <pc:docMk/>
            <pc:sldMk cId="3588773400" sldId="2088"/>
            <ac:graphicFrameMk id="5" creationId="{40937E3B-7A45-A155-83E3-62E1DCA32BA3}"/>
          </ac:graphicFrameMkLst>
        </pc:graphicFrameChg>
      </pc:sldChg>
      <pc:sldChg chg="add del">
        <pc:chgData name="Sydney Smith (SHE/HER)" userId="75bd3373-d498-49ce-93fb-5eda2515e74b" providerId="ADAL" clId="{0B6E0D22-A1A3-DD47-985C-E1D1F9A57C67}" dt="2023-03-13T22:50:30.656" v="2083"/>
        <pc:sldMkLst>
          <pc:docMk/>
          <pc:sldMk cId="3839667429" sldId="2088"/>
        </pc:sldMkLst>
      </pc:sldChg>
      <pc:sldChg chg="modSp del mod">
        <pc:chgData name="Sydney Smith (SHE/HER)" userId="75bd3373-d498-49ce-93fb-5eda2515e74b" providerId="ADAL" clId="{0B6E0D22-A1A3-DD47-985C-E1D1F9A57C67}" dt="2023-03-29T21:31:53.557" v="3841" actId="2696"/>
        <pc:sldMkLst>
          <pc:docMk/>
          <pc:sldMk cId="1999303092" sldId="2089"/>
        </pc:sldMkLst>
        <pc:picChg chg="mod">
          <ac:chgData name="Sydney Smith (SHE/HER)" userId="75bd3373-d498-49ce-93fb-5eda2515e74b" providerId="ADAL" clId="{0B6E0D22-A1A3-DD47-985C-E1D1F9A57C67}" dt="2023-03-21T22:05:17.384" v="2171" actId="1076"/>
          <ac:picMkLst>
            <pc:docMk/>
            <pc:sldMk cId="1999303092" sldId="2089"/>
            <ac:picMk id="7" creationId="{A02DAA3B-ACE9-3DEC-FE54-D45F56490F07}"/>
          </ac:picMkLst>
        </pc:picChg>
      </pc:sldChg>
      <pc:sldChg chg="new del ord">
        <pc:chgData name="Sydney Smith (SHE/HER)" userId="75bd3373-d498-49ce-93fb-5eda2515e74b" providerId="ADAL" clId="{0B6E0D22-A1A3-DD47-985C-E1D1F9A57C67}" dt="2023-03-21T22:12:00.086" v="2176" actId="2696"/>
        <pc:sldMkLst>
          <pc:docMk/>
          <pc:sldMk cId="1471276812" sldId="2090"/>
        </pc:sldMkLst>
      </pc:sldChg>
      <pc:sldChg chg="modSp new del mod ord">
        <pc:chgData name="Sydney Smith (SHE/HER)" userId="75bd3373-d498-49ce-93fb-5eda2515e74b" providerId="ADAL" clId="{0B6E0D22-A1A3-DD47-985C-E1D1F9A57C67}" dt="2023-03-27T17:15:09.554" v="3127" actId="2696"/>
        <pc:sldMkLst>
          <pc:docMk/>
          <pc:sldMk cId="3949541522" sldId="2091"/>
        </pc:sldMkLst>
        <pc:spChg chg="mod">
          <ac:chgData name="Sydney Smith (SHE/HER)" userId="75bd3373-d498-49ce-93fb-5eda2515e74b" providerId="ADAL" clId="{0B6E0D22-A1A3-DD47-985C-E1D1F9A57C67}" dt="2023-03-27T16:47:14.631" v="2875" actId="14100"/>
          <ac:spMkLst>
            <pc:docMk/>
            <pc:sldMk cId="3949541522" sldId="2091"/>
            <ac:spMk id="2" creationId="{BD6A52B9-503C-3ED2-5866-AD1D58C84EC4}"/>
          </ac:spMkLst>
        </pc:spChg>
        <pc:spChg chg="mod">
          <ac:chgData name="Sydney Smith (SHE/HER)" userId="75bd3373-d498-49ce-93fb-5eda2515e74b" providerId="ADAL" clId="{0B6E0D22-A1A3-DD47-985C-E1D1F9A57C67}" dt="2023-03-27T16:49:39.484" v="2942" actId="1076"/>
          <ac:spMkLst>
            <pc:docMk/>
            <pc:sldMk cId="3949541522" sldId="2091"/>
            <ac:spMk id="3" creationId="{4945992F-0269-9072-C85B-CA970EC34801}"/>
          </ac:spMkLst>
        </pc:spChg>
      </pc:sldChg>
      <pc:sldChg chg="modSp add del mod">
        <pc:chgData name="Sydney Smith (SHE/HER)" userId="75bd3373-d498-49ce-93fb-5eda2515e74b" providerId="ADAL" clId="{0B6E0D22-A1A3-DD47-985C-E1D1F9A57C67}" dt="2023-03-27T17:11:04.938" v="3107" actId="2696"/>
        <pc:sldMkLst>
          <pc:docMk/>
          <pc:sldMk cId="3426702689" sldId="2092"/>
        </pc:sldMkLst>
        <pc:spChg chg="mod">
          <ac:chgData name="Sydney Smith (SHE/HER)" userId="75bd3373-d498-49ce-93fb-5eda2515e74b" providerId="ADAL" clId="{0B6E0D22-A1A3-DD47-985C-E1D1F9A57C67}" dt="2023-03-21T22:16:20.512" v="2305" actId="20577"/>
          <ac:spMkLst>
            <pc:docMk/>
            <pc:sldMk cId="3426702689" sldId="2092"/>
            <ac:spMk id="3" creationId="{4945992F-0269-9072-C85B-CA970EC34801}"/>
          </ac:spMkLst>
        </pc:spChg>
      </pc:sldChg>
      <pc:sldChg chg="modSp new del mod">
        <pc:chgData name="Sydney Smith (SHE/HER)" userId="75bd3373-d498-49ce-93fb-5eda2515e74b" providerId="ADAL" clId="{0B6E0D22-A1A3-DD47-985C-E1D1F9A57C67}" dt="2023-03-29T21:31:49.508" v="3829" actId="2696"/>
        <pc:sldMkLst>
          <pc:docMk/>
          <pc:sldMk cId="1032750050" sldId="2093"/>
        </pc:sldMkLst>
        <pc:spChg chg="mod">
          <ac:chgData name="Sydney Smith (SHE/HER)" userId="75bd3373-d498-49ce-93fb-5eda2515e74b" providerId="ADAL" clId="{0B6E0D22-A1A3-DD47-985C-E1D1F9A57C67}" dt="2023-03-21T22:31:34.638" v="2453" actId="20577"/>
          <ac:spMkLst>
            <pc:docMk/>
            <pc:sldMk cId="1032750050" sldId="2093"/>
            <ac:spMk id="2" creationId="{0ED689F8-0858-357B-B326-4B91012F0372}"/>
          </ac:spMkLst>
        </pc:spChg>
      </pc:sldChg>
      <pc:sldChg chg="modSp new del mod">
        <pc:chgData name="Sydney Smith (SHE/HER)" userId="75bd3373-d498-49ce-93fb-5eda2515e74b" providerId="ADAL" clId="{0B6E0D22-A1A3-DD47-985C-E1D1F9A57C67}" dt="2023-03-29T21:31:51.052" v="3834" actId="2696"/>
        <pc:sldMkLst>
          <pc:docMk/>
          <pc:sldMk cId="3484039944" sldId="2094"/>
        </pc:sldMkLst>
        <pc:spChg chg="mod">
          <ac:chgData name="Sydney Smith (SHE/HER)" userId="75bd3373-d498-49ce-93fb-5eda2515e74b" providerId="ADAL" clId="{0B6E0D22-A1A3-DD47-985C-E1D1F9A57C67}" dt="2023-03-21T22:38:59.015" v="2652" actId="20577"/>
          <ac:spMkLst>
            <pc:docMk/>
            <pc:sldMk cId="3484039944" sldId="2094"/>
            <ac:spMk id="2" creationId="{D3EB86C3-61E3-5366-B0BE-1A3BB729EE97}"/>
          </ac:spMkLst>
        </pc:spChg>
      </pc:sldChg>
      <pc:sldChg chg="delSp modSp mod">
        <pc:chgData name="Sydney Smith (SHE/HER)" userId="75bd3373-d498-49ce-93fb-5eda2515e74b" providerId="ADAL" clId="{0B6E0D22-A1A3-DD47-985C-E1D1F9A57C67}" dt="2023-03-28T21:40:06.131" v="3499" actId="1076"/>
        <pc:sldMkLst>
          <pc:docMk/>
          <pc:sldMk cId="521905277" sldId="2095"/>
        </pc:sldMkLst>
        <pc:spChg chg="mod">
          <ac:chgData name="Sydney Smith (SHE/HER)" userId="75bd3373-d498-49ce-93fb-5eda2515e74b" providerId="ADAL" clId="{0B6E0D22-A1A3-DD47-985C-E1D1F9A57C67}" dt="2023-03-27T17:20:17.641" v="3159" actId="2711"/>
          <ac:spMkLst>
            <pc:docMk/>
            <pc:sldMk cId="521905277" sldId="2095"/>
            <ac:spMk id="2" creationId="{41FF2EF2-C277-E38D-E1A1-D18712372F96}"/>
          </ac:spMkLst>
        </pc:spChg>
        <pc:spChg chg="mod">
          <ac:chgData name="Sydney Smith (SHE/HER)" userId="75bd3373-d498-49ce-93fb-5eda2515e74b" providerId="ADAL" clId="{0B6E0D22-A1A3-DD47-985C-E1D1F9A57C67}" dt="2023-03-27T17:20:23.358" v="3161" actId="14100"/>
          <ac:spMkLst>
            <pc:docMk/>
            <pc:sldMk cId="521905277" sldId="2095"/>
            <ac:spMk id="3" creationId="{ECF41B6C-58B5-D24A-A547-6B5BE74D613B}"/>
          </ac:spMkLst>
        </pc:spChg>
        <pc:spChg chg="mod">
          <ac:chgData name="Sydney Smith (SHE/HER)" userId="75bd3373-d498-49ce-93fb-5eda2515e74b" providerId="ADAL" clId="{0B6E0D22-A1A3-DD47-985C-E1D1F9A57C67}" dt="2023-03-27T17:20:17.641" v="3159" actId="2711"/>
          <ac:spMkLst>
            <pc:docMk/>
            <pc:sldMk cId="521905277" sldId="2095"/>
            <ac:spMk id="4" creationId="{7DD63363-4A85-6473-80DF-51B33D0FD5AA}"/>
          </ac:spMkLst>
        </pc:spChg>
        <pc:spChg chg="mod">
          <ac:chgData name="Sydney Smith (SHE/HER)" userId="75bd3373-d498-49ce-93fb-5eda2515e74b" providerId="ADAL" clId="{0B6E0D22-A1A3-DD47-985C-E1D1F9A57C67}" dt="2023-03-27T17:20:17.641" v="3159" actId="2711"/>
          <ac:spMkLst>
            <pc:docMk/>
            <pc:sldMk cId="521905277" sldId="2095"/>
            <ac:spMk id="5" creationId="{BC6F9DF6-89E5-4B51-A78B-E841F4DAEB83}"/>
          </ac:spMkLst>
        </pc:spChg>
        <pc:spChg chg="mod">
          <ac:chgData name="Sydney Smith (SHE/HER)" userId="75bd3373-d498-49ce-93fb-5eda2515e74b" providerId="ADAL" clId="{0B6E0D22-A1A3-DD47-985C-E1D1F9A57C67}" dt="2023-03-27T17:20:17.641" v="3159" actId="2711"/>
          <ac:spMkLst>
            <pc:docMk/>
            <pc:sldMk cId="521905277" sldId="2095"/>
            <ac:spMk id="6" creationId="{B0D2635B-5089-83C1-BFE1-8897B8648F56}"/>
          </ac:spMkLst>
        </pc:spChg>
        <pc:spChg chg="mod">
          <ac:chgData name="Sydney Smith (SHE/HER)" userId="75bd3373-d498-49ce-93fb-5eda2515e74b" providerId="ADAL" clId="{0B6E0D22-A1A3-DD47-985C-E1D1F9A57C67}" dt="2023-03-27T17:20:17.641" v="3159" actId="2711"/>
          <ac:spMkLst>
            <pc:docMk/>
            <pc:sldMk cId="521905277" sldId="2095"/>
            <ac:spMk id="7" creationId="{FC61F456-D706-4126-A893-88F1C0C74700}"/>
          </ac:spMkLst>
        </pc:spChg>
        <pc:spChg chg="mod">
          <ac:chgData name="Sydney Smith (SHE/HER)" userId="75bd3373-d498-49ce-93fb-5eda2515e74b" providerId="ADAL" clId="{0B6E0D22-A1A3-DD47-985C-E1D1F9A57C67}" dt="2023-03-27T17:20:17.641" v="3159" actId="2711"/>
          <ac:spMkLst>
            <pc:docMk/>
            <pc:sldMk cId="521905277" sldId="2095"/>
            <ac:spMk id="8" creationId="{F08DE57B-E046-6DA4-2C6F-0E1F7810EDB5}"/>
          </ac:spMkLst>
        </pc:spChg>
        <pc:spChg chg="mod">
          <ac:chgData name="Sydney Smith (SHE/HER)" userId="75bd3373-d498-49ce-93fb-5eda2515e74b" providerId="ADAL" clId="{0B6E0D22-A1A3-DD47-985C-E1D1F9A57C67}" dt="2023-03-27T17:21:12.076" v="3178" actId="1076"/>
          <ac:spMkLst>
            <pc:docMk/>
            <pc:sldMk cId="521905277" sldId="2095"/>
            <ac:spMk id="9" creationId="{5BBEDD1D-CFD4-4832-99E2-9781E3B379AD}"/>
          </ac:spMkLst>
        </pc:spChg>
        <pc:spChg chg="mod">
          <ac:chgData name="Sydney Smith (SHE/HER)" userId="75bd3373-d498-49ce-93fb-5eda2515e74b" providerId="ADAL" clId="{0B6E0D22-A1A3-DD47-985C-E1D1F9A57C67}" dt="2023-03-27T17:20:17.641" v="3159" actId="2711"/>
          <ac:spMkLst>
            <pc:docMk/>
            <pc:sldMk cId="521905277" sldId="2095"/>
            <ac:spMk id="10" creationId="{6F4C827A-5A4C-2736-74B4-A48D790EE553}"/>
          </ac:spMkLst>
        </pc:spChg>
        <pc:spChg chg="mod">
          <ac:chgData name="Sydney Smith (SHE/HER)" userId="75bd3373-d498-49ce-93fb-5eda2515e74b" providerId="ADAL" clId="{0B6E0D22-A1A3-DD47-985C-E1D1F9A57C67}" dt="2023-03-27T17:20:17.641" v="3159" actId="2711"/>
          <ac:spMkLst>
            <pc:docMk/>
            <pc:sldMk cId="521905277" sldId="2095"/>
            <ac:spMk id="11" creationId="{51D76AB3-56D1-49A1-B77B-867C8ACDAC52}"/>
          </ac:spMkLst>
        </pc:spChg>
        <pc:spChg chg="mod">
          <ac:chgData name="Sydney Smith (SHE/HER)" userId="75bd3373-d498-49ce-93fb-5eda2515e74b" providerId="ADAL" clId="{0B6E0D22-A1A3-DD47-985C-E1D1F9A57C67}" dt="2023-03-27T17:20:17.641" v="3159" actId="2711"/>
          <ac:spMkLst>
            <pc:docMk/>
            <pc:sldMk cId="521905277" sldId="2095"/>
            <ac:spMk id="12" creationId="{CEBAAB8E-F5EC-AC4A-6899-B5B437B30892}"/>
          </ac:spMkLst>
        </pc:spChg>
        <pc:spChg chg="mod">
          <ac:chgData name="Sydney Smith (SHE/HER)" userId="75bd3373-d498-49ce-93fb-5eda2515e74b" providerId="ADAL" clId="{0B6E0D22-A1A3-DD47-985C-E1D1F9A57C67}" dt="2023-03-27T17:20:20.595" v="3160" actId="14100"/>
          <ac:spMkLst>
            <pc:docMk/>
            <pc:sldMk cId="521905277" sldId="2095"/>
            <ac:spMk id="13" creationId="{D4727EB9-64F0-402B-9AD4-6982B81DF083}"/>
          </ac:spMkLst>
        </pc:spChg>
        <pc:spChg chg="mod">
          <ac:chgData name="Sydney Smith (SHE/HER)" userId="75bd3373-d498-49ce-93fb-5eda2515e74b" providerId="ADAL" clId="{0B6E0D22-A1A3-DD47-985C-E1D1F9A57C67}" dt="2023-03-27T17:20:17.641" v="3159" actId="2711"/>
          <ac:spMkLst>
            <pc:docMk/>
            <pc:sldMk cId="521905277" sldId="2095"/>
            <ac:spMk id="14" creationId="{BB7B560E-ACDA-4ECC-BC5B-3F8C815B9B37}"/>
          </ac:spMkLst>
        </pc:spChg>
        <pc:spChg chg="mod">
          <ac:chgData name="Sydney Smith (SHE/HER)" userId="75bd3373-d498-49ce-93fb-5eda2515e74b" providerId="ADAL" clId="{0B6E0D22-A1A3-DD47-985C-E1D1F9A57C67}" dt="2023-03-27T17:20:58.512" v="3172" actId="1076"/>
          <ac:spMkLst>
            <pc:docMk/>
            <pc:sldMk cId="521905277" sldId="2095"/>
            <ac:spMk id="17" creationId="{9A51E48E-8973-6AA9-BF62-A66D3F443EC1}"/>
          </ac:spMkLst>
        </pc:spChg>
        <pc:spChg chg="mod">
          <ac:chgData name="Sydney Smith (SHE/HER)" userId="75bd3373-d498-49ce-93fb-5eda2515e74b" providerId="ADAL" clId="{0B6E0D22-A1A3-DD47-985C-E1D1F9A57C67}" dt="2023-03-27T17:20:17.641" v="3159" actId="2711"/>
          <ac:spMkLst>
            <pc:docMk/>
            <pc:sldMk cId="521905277" sldId="2095"/>
            <ac:spMk id="18" creationId="{C9559651-C795-10A0-D7F4-7E17562DD8DA}"/>
          </ac:spMkLst>
        </pc:spChg>
        <pc:spChg chg="mod">
          <ac:chgData name="Sydney Smith (SHE/HER)" userId="75bd3373-d498-49ce-93fb-5eda2515e74b" providerId="ADAL" clId="{0B6E0D22-A1A3-DD47-985C-E1D1F9A57C67}" dt="2023-03-27T17:20:17.641" v="3159" actId="2711"/>
          <ac:spMkLst>
            <pc:docMk/>
            <pc:sldMk cId="521905277" sldId="2095"/>
            <ac:spMk id="19" creationId="{1090C644-1962-8830-371A-9B859EBFF2AE}"/>
          </ac:spMkLst>
        </pc:spChg>
        <pc:spChg chg="del">
          <ac:chgData name="Sydney Smith (SHE/HER)" userId="75bd3373-d498-49ce-93fb-5eda2515e74b" providerId="ADAL" clId="{0B6E0D22-A1A3-DD47-985C-E1D1F9A57C67}" dt="2023-03-27T16:38:30.525" v="2675" actId="478"/>
          <ac:spMkLst>
            <pc:docMk/>
            <pc:sldMk cId="521905277" sldId="2095"/>
            <ac:spMk id="21" creationId="{5336EBFF-9E8F-35E5-DA57-70C1A2B0362D}"/>
          </ac:spMkLst>
        </pc:spChg>
        <pc:spChg chg="mod">
          <ac:chgData name="Sydney Smith (SHE/HER)" userId="75bd3373-d498-49ce-93fb-5eda2515e74b" providerId="ADAL" clId="{0B6E0D22-A1A3-DD47-985C-E1D1F9A57C67}" dt="2023-03-27T17:20:17.641" v="3159" actId="2711"/>
          <ac:spMkLst>
            <pc:docMk/>
            <pc:sldMk cId="521905277" sldId="2095"/>
            <ac:spMk id="44" creationId="{2FC21E53-6397-1A6E-7A0A-EA4F0BE65C28}"/>
          </ac:spMkLst>
        </pc:spChg>
        <pc:spChg chg="mod">
          <ac:chgData name="Sydney Smith (SHE/HER)" userId="75bd3373-d498-49ce-93fb-5eda2515e74b" providerId="ADAL" clId="{0B6E0D22-A1A3-DD47-985C-E1D1F9A57C67}" dt="2023-03-27T17:20:17.641" v="3159" actId="2711"/>
          <ac:spMkLst>
            <pc:docMk/>
            <pc:sldMk cId="521905277" sldId="2095"/>
            <ac:spMk id="47" creationId="{8387581A-3941-74EF-DDC1-CDD9E62BFC97}"/>
          </ac:spMkLst>
        </pc:spChg>
        <pc:spChg chg="mod">
          <ac:chgData name="Sydney Smith (SHE/HER)" userId="75bd3373-d498-49ce-93fb-5eda2515e74b" providerId="ADAL" clId="{0B6E0D22-A1A3-DD47-985C-E1D1F9A57C67}" dt="2023-03-27T17:20:17.641" v="3159" actId="2711"/>
          <ac:spMkLst>
            <pc:docMk/>
            <pc:sldMk cId="521905277" sldId="2095"/>
            <ac:spMk id="50" creationId="{285656F7-714E-6B67-3E2D-3239FDF428B0}"/>
          </ac:spMkLst>
        </pc:spChg>
        <pc:spChg chg="mod">
          <ac:chgData name="Sydney Smith (SHE/HER)" userId="75bd3373-d498-49ce-93fb-5eda2515e74b" providerId="ADAL" clId="{0B6E0D22-A1A3-DD47-985C-E1D1F9A57C67}" dt="2023-03-27T17:20:17.641" v="3159" actId="2711"/>
          <ac:spMkLst>
            <pc:docMk/>
            <pc:sldMk cId="521905277" sldId="2095"/>
            <ac:spMk id="57" creationId="{C0E1D17E-4FF9-9D62-83D4-90DA4F51798B}"/>
          </ac:spMkLst>
        </pc:spChg>
        <pc:spChg chg="mod">
          <ac:chgData name="Sydney Smith (SHE/HER)" userId="75bd3373-d498-49ce-93fb-5eda2515e74b" providerId="ADAL" clId="{0B6E0D22-A1A3-DD47-985C-E1D1F9A57C67}" dt="2023-03-28T21:40:06.131" v="3499" actId="1076"/>
          <ac:spMkLst>
            <pc:docMk/>
            <pc:sldMk cId="521905277" sldId="2095"/>
            <ac:spMk id="60" creationId="{702D2A43-C464-8E21-2264-B409733B70B6}"/>
          </ac:spMkLst>
        </pc:spChg>
        <pc:spChg chg="mod">
          <ac:chgData name="Sydney Smith (SHE/HER)" userId="75bd3373-d498-49ce-93fb-5eda2515e74b" providerId="ADAL" clId="{0B6E0D22-A1A3-DD47-985C-E1D1F9A57C67}" dt="2023-03-27T17:20:17.641" v="3159" actId="2711"/>
          <ac:spMkLst>
            <pc:docMk/>
            <pc:sldMk cId="521905277" sldId="2095"/>
            <ac:spMk id="63" creationId="{E4D99588-1314-EC11-C472-BE86A011CC33}"/>
          </ac:spMkLst>
        </pc:spChg>
        <pc:spChg chg="mod">
          <ac:chgData name="Sydney Smith (SHE/HER)" userId="75bd3373-d498-49ce-93fb-5eda2515e74b" providerId="ADAL" clId="{0B6E0D22-A1A3-DD47-985C-E1D1F9A57C67}" dt="2023-03-27T17:20:17.641" v="3159" actId="2711"/>
          <ac:spMkLst>
            <pc:docMk/>
            <pc:sldMk cId="521905277" sldId="2095"/>
            <ac:spMk id="66" creationId="{05E33A27-BFB3-B8B7-0DBC-6E9CE200AD8A}"/>
          </ac:spMkLst>
        </pc:spChg>
        <pc:spChg chg="mod">
          <ac:chgData name="Sydney Smith (SHE/HER)" userId="75bd3373-d498-49ce-93fb-5eda2515e74b" providerId="ADAL" clId="{0B6E0D22-A1A3-DD47-985C-E1D1F9A57C67}" dt="2023-03-27T17:20:38.049" v="3165" actId="14100"/>
          <ac:spMkLst>
            <pc:docMk/>
            <pc:sldMk cId="521905277" sldId="2095"/>
            <ac:spMk id="69" creationId="{66DCCE54-09C8-E8C7-4EB1-3EA38012DF07}"/>
          </ac:spMkLst>
        </pc:spChg>
        <pc:grpChg chg="mod">
          <ac:chgData name="Sydney Smith (SHE/HER)" userId="75bd3373-d498-49ce-93fb-5eda2515e74b" providerId="ADAL" clId="{0B6E0D22-A1A3-DD47-985C-E1D1F9A57C67}" dt="2023-03-27T17:21:22.897" v="3179" actId="1076"/>
          <ac:grpSpMkLst>
            <pc:docMk/>
            <pc:sldMk cId="521905277" sldId="2095"/>
            <ac:grpSpMk id="15" creationId="{2C58D0A2-0D30-BD26-9A8A-03C89310FCD3}"/>
          </ac:grpSpMkLst>
        </pc:grpChg>
        <pc:grpChg chg="mod">
          <ac:chgData name="Sydney Smith (SHE/HER)" userId="75bd3373-d498-49ce-93fb-5eda2515e74b" providerId="ADAL" clId="{0B6E0D22-A1A3-DD47-985C-E1D1F9A57C67}" dt="2023-03-27T16:40:20.675" v="2705" actId="1076"/>
          <ac:grpSpMkLst>
            <pc:docMk/>
            <pc:sldMk cId="521905277" sldId="2095"/>
            <ac:grpSpMk id="16" creationId="{F9E936C9-3C5E-4767-82E1-014AC8A6E7B2}"/>
          </ac:grpSpMkLst>
        </pc:grpChg>
        <pc:grpChg chg="mod">
          <ac:chgData name="Sydney Smith (SHE/HER)" userId="75bd3373-d498-49ce-93fb-5eda2515e74b" providerId="ADAL" clId="{0B6E0D22-A1A3-DD47-985C-E1D1F9A57C67}" dt="2023-03-27T17:20:48.451" v="3169" actId="14100"/>
          <ac:grpSpMkLst>
            <pc:docMk/>
            <pc:sldMk cId="521905277" sldId="2095"/>
            <ac:grpSpMk id="45" creationId="{C4B10625-BC43-FD85-B176-6864FD7965C6}"/>
          </ac:grpSpMkLst>
        </pc:grpChg>
        <pc:grpChg chg="mod">
          <ac:chgData name="Sydney Smith (SHE/HER)" userId="75bd3373-d498-49ce-93fb-5eda2515e74b" providerId="ADAL" clId="{0B6E0D22-A1A3-DD47-985C-E1D1F9A57C67}" dt="2023-03-27T17:21:09.837" v="3177" actId="1076"/>
          <ac:grpSpMkLst>
            <pc:docMk/>
            <pc:sldMk cId="521905277" sldId="2095"/>
            <ac:grpSpMk id="48" creationId="{7DB19E15-E609-3938-1E94-577B4CB4CC02}"/>
          </ac:grpSpMkLst>
        </pc:grpChg>
        <pc:grpChg chg="mod">
          <ac:chgData name="Sydney Smith (SHE/HER)" userId="75bd3373-d498-49ce-93fb-5eda2515e74b" providerId="ADAL" clId="{0B6E0D22-A1A3-DD47-985C-E1D1F9A57C67}" dt="2023-03-27T17:21:07.604" v="3176" actId="1076"/>
          <ac:grpSpMkLst>
            <pc:docMk/>
            <pc:sldMk cId="521905277" sldId="2095"/>
            <ac:grpSpMk id="55" creationId="{A7A231EF-C7F0-35AD-5024-17FABE89E8E2}"/>
          </ac:grpSpMkLst>
        </pc:grpChg>
        <pc:grpChg chg="mod">
          <ac:chgData name="Sydney Smith (SHE/HER)" userId="75bd3373-d498-49ce-93fb-5eda2515e74b" providerId="ADAL" clId="{0B6E0D22-A1A3-DD47-985C-E1D1F9A57C67}" dt="2023-03-27T16:40:20.675" v="2705" actId="1076"/>
          <ac:grpSpMkLst>
            <pc:docMk/>
            <pc:sldMk cId="521905277" sldId="2095"/>
            <ac:grpSpMk id="58" creationId="{AD6DA3B5-0FD1-BBA4-D7FB-271D05A7C92D}"/>
          </ac:grpSpMkLst>
        </pc:grpChg>
        <pc:grpChg chg="mod">
          <ac:chgData name="Sydney Smith (SHE/HER)" userId="75bd3373-d498-49ce-93fb-5eda2515e74b" providerId="ADAL" clId="{0B6E0D22-A1A3-DD47-985C-E1D1F9A57C67}" dt="2023-03-27T16:40:20.675" v="2705" actId="1076"/>
          <ac:grpSpMkLst>
            <pc:docMk/>
            <pc:sldMk cId="521905277" sldId="2095"/>
            <ac:grpSpMk id="61" creationId="{22670162-3844-E314-9EDA-9FDCDB6B0312}"/>
          </ac:grpSpMkLst>
        </pc:grpChg>
        <pc:grpChg chg="mod">
          <ac:chgData name="Sydney Smith (SHE/HER)" userId="75bd3373-d498-49ce-93fb-5eda2515e74b" providerId="ADAL" clId="{0B6E0D22-A1A3-DD47-985C-E1D1F9A57C67}" dt="2023-03-27T17:21:26.554" v="3180" actId="1076"/>
          <ac:grpSpMkLst>
            <pc:docMk/>
            <pc:sldMk cId="521905277" sldId="2095"/>
            <ac:grpSpMk id="64" creationId="{9E338E5C-5CA1-9D00-8DAC-AE737D55F5D6}"/>
          </ac:grpSpMkLst>
        </pc:grpChg>
        <pc:grpChg chg="mod">
          <ac:chgData name="Sydney Smith (SHE/HER)" userId="75bd3373-d498-49ce-93fb-5eda2515e74b" providerId="ADAL" clId="{0B6E0D22-A1A3-DD47-985C-E1D1F9A57C67}" dt="2023-03-28T21:28:29.420" v="3405" actId="1076"/>
          <ac:grpSpMkLst>
            <pc:docMk/>
            <pc:sldMk cId="521905277" sldId="2095"/>
            <ac:grpSpMk id="67" creationId="{006DE427-FFD8-5E12-2952-3406E2CB6350}"/>
          </ac:grpSpMkLst>
        </pc:grpChg>
        <pc:inkChg chg="mod">
          <ac:chgData name="Sydney Smith (SHE/HER)" userId="75bd3373-d498-49ce-93fb-5eda2515e74b" providerId="ADAL" clId="{0B6E0D22-A1A3-DD47-985C-E1D1F9A57C67}" dt="2023-03-27T16:40:20.675" v="2705" actId="1076"/>
          <ac:inkMkLst>
            <pc:docMk/>
            <pc:sldMk cId="521905277" sldId="2095"/>
            <ac:inkMk id="20" creationId="{84F6D1BB-1AF3-45DB-A519-6CFEDB16DDCD}"/>
          </ac:inkMkLst>
        </pc:inkChg>
      </pc:sldChg>
      <pc:sldChg chg="addSp modSp add mod delCm modNotesTx">
        <pc:chgData name="Sydney Smith (SHE/HER)" userId="75bd3373-d498-49ce-93fb-5eda2515e74b" providerId="ADAL" clId="{0B6E0D22-A1A3-DD47-985C-E1D1F9A57C67}" dt="2023-03-27T17:23:04.863" v="3193" actId="1076"/>
        <pc:sldMkLst>
          <pc:docMk/>
          <pc:sldMk cId="91650987" sldId="2096"/>
        </pc:sldMkLst>
        <pc:spChg chg="add mod">
          <ac:chgData name="Sydney Smith (SHE/HER)" userId="75bd3373-d498-49ce-93fb-5eda2515e74b" providerId="ADAL" clId="{0B6E0D22-A1A3-DD47-985C-E1D1F9A57C67}" dt="2023-03-27T17:23:00.599" v="3192" actId="2711"/>
          <ac:spMkLst>
            <pc:docMk/>
            <pc:sldMk cId="91650987" sldId="2096"/>
            <ac:spMk id="2" creationId="{60B11C20-E596-B7CD-CDFB-EF7682FEA4EF}"/>
          </ac:spMkLst>
        </pc:spChg>
        <pc:spChg chg="mod">
          <ac:chgData name="Sydney Smith (SHE/HER)" userId="75bd3373-d498-49ce-93fb-5eda2515e74b" providerId="ADAL" clId="{0B6E0D22-A1A3-DD47-985C-E1D1F9A57C67}" dt="2023-03-27T17:23:00.599" v="3192" actId="2711"/>
          <ac:spMkLst>
            <pc:docMk/>
            <pc:sldMk cId="91650987" sldId="2096"/>
            <ac:spMk id="3" creationId="{BF04E34D-2BBA-3412-9F88-50369E045CEB}"/>
          </ac:spMkLst>
        </pc:spChg>
        <pc:spChg chg="mod">
          <ac:chgData name="Sydney Smith (SHE/HER)" userId="75bd3373-d498-49ce-93fb-5eda2515e74b" providerId="ADAL" clId="{0B6E0D22-A1A3-DD47-985C-E1D1F9A57C67}" dt="2023-03-27T17:23:00.599" v="3192" actId="2711"/>
          <ac:spMkLst>
            <pc:docMk/>
            <pc:sldMk cId="91650987" sldId="2096"/>
            <ac:spMk id="6" creationId="{7AC88DE6-9561-48D8-8073-CC1A903F0C39}"/>
          </ac:spMkLst>
        </pc:spChg>
        <pc:spChg chg="mod">
          <ac:chgData name="Sydney Smith (SHE/HER)" userId="75bd3373-d498-49ce-93fb-5eda2515e74b" providerId="ADAL" clId="{0B6E0D22-A1A3-DD47-985C-E1D1F9A57C67}" dt="2023-03-27T17:23:00.599" v="3192" actId="2711"/>
          <ac:spMkLst>
            <pc:docMk/>
            <pc:sldMk cId="91650987" sldId="2096"/>
            <ac:spMk id="31" creationId="{AB3D42C2-8EF9-DEE3-3803-0C982D4B1937}"/>
          </ac:spMkLst>
        </pc:spChg>
        <pc:spChg chg="mod">
          <ac:chgData name="Sydney Smith (SHE/HER)" userId="75bd3373-d498-49ce-93fb-5eda2515e74b" providerId="ADAL" clId="{0B6E0D22-A1A3-DD47-985C-E1D1F9A57C67}" dt="2023-03-27T17:23:00.599" v="3192" actId="2711"/>
          <ac:spMkLst>
            <pc:docMk/>
            <pc:sldMk cId="91650987" sldId="2096"/>
            <ac:spMk id="65" creationId="{901F4DE7-709E-E75F-2AE4-614F71F9923D}"/>
          </ac:spMkLst>
        </pc:spChg>
        <pc:spChg chg="mod">
          <ac:chgData name="Sydney Smith (SHE/HER)" userId="75bd3373-d498-49ce-93fb-5eda2515e74b" providerId="ADAL" clId="{0B6E0D22-A1A3-DD47-985C-E1D1F9A57C67}" dt="2023-03-27T17:23:00.599" v="3192" actId="2711"/>
          <ac:spMkLst>
            <pc:docMk/>
            <pc:sldMk cId="91650987" sldId="2096"/>
            <ac:spMk id="66" creationId="{8C516B79-299F-917D-A031-3A5FF17A4D2B}"/>
          </ac:spMkLst>
        </pc:spChg>
        <pc:spChg chg="mod">
          <ac:chgData name="Sydney Smith (SHE/HER)" userId="75bd3373-d498-49ce-93fb-5eda2515e74b" providerId="ADAL" clId="{0B6E0D22-A1A3-DD47-985C-E1D1F9A57C67}" dt="2023-03-27T17:23:00.599" v="3192" actId="2711"/>
          <ac:spMkLst>
            <pc:docMk/>
            <pc:sldMk cId="91650987" sldId="2096"/>
            <ac:spMk id="67" creationId="{BCE22156-127D-26CC-A52D-9BE87D93941C}"/>
          </ac:spMkLst>
        </pc:spChg>
        <pc:spChg chg="mod">
          <ac:chgData name="Sydney Smith (SHE/HER)" userId="75bd3373-d498-49ce-93fb-5eda2515e74b" providerId="ADAL" clId="{0B6E0D22-A1A3-DD47-985C-E1D1F9A57C67}" dt="2023-03-27T17:23:00.599" v="3192" actId="2711"/>
          <ac:spMkLst>
            <pc:docMk/>
            <pc:sldMk cId="91650987" sldId="2096"/>
            <ac:spMk id="68" creationId="{DE64919B-219D-C277-766F-0F80A05A9BA9}"/>
          </ac:spMkLst>
        </pc:spChg>
        <pc:spChg chg="mod">
          <ac:chgData name="Sydney Smith (SHE/HER)" userId="75bd3373-d498-49ce-93fb-5eda2515e74b" providerId="ADAL" clId="{0B6E0D22-A1A3-DD47-985C-E1D1F9A57C67}" dt="2023-03-27T17:23:00.599" v="3192" actId="2711"/>
          <ac:spMkLst>
            <pc:docMk/>
            <pc:sldMk cId="91650987" sldId="2096"/>
            <ac:spMk id="69" creationId="{4B35E086-81D8-75C9-AABB-A65FB0747F5D}"/>
          </ac:spMkLst>
        </pc:spChg>
        <pc:spChg chg="mod">
          <ac:chgData name="Sydney Smith (SHE/HER)" userId="75bd3373-d498-49ce-93fb-5eda2515e74b" providerId="ADAL" clId="{0B6E0D22-A1A3-DD47-985C-E1D1F9A57C67}" dt="2023-03-27T17:23:00.599" v="3192" actId="2711"/>
          <ac:spMkLst>
            <pc:docMk/>
            <pc:sldMk cId="91650987" sldId="2096"/>
            <ac:spMk id="70" creationId="{00649700-BA81-001C-1824-30D2EFF49460}"/>
          </ac:spMkLst>
        </pc:spChg>
        <pc:spChg chg="mod">
          <ac:chgData name="Sydney Smith (SHE/HER)" userId="75bd3373-d498-49ce-93fb-5eda2515e74b" providerId="ADAL" clId="{0B6E0D22-A1A3-DD47-985C-E1D1F9A57C67}" dt="2023-03-27T17:23:00.599" v="3192" actId="2711"/>
          <ac:spMkLst>
            <pc:docMk/>
            <pc:sldMk cId="91650987" sldId="2096"/>
            <ac:spMk id="71" creationId="{E8F7E1C7-89ED-2D9F-61B1-5F09A5D9E14C}"/>
          </ac:spMkLst>
        </pc:spChg>
        <pc:spChg chg="mod">
          <ac:chgData name="Sydney Smith (SHE/HER)" userId="75bd3373-d498-49ce-93fb-5eda2515e74b" providerId="ADAL" clId="{0B6E0D22-A1A3-DD47-985C-E1D1F9A57C67}" dt="2023-03-27T17:23:00.599" v="3192" actId="2711"/>
          <ac:spMkLst>
            <pc:docMk/>
            <pc:sldMk cId="91650987" sldId="2096"/>
            <ac:spMk id="72" creationId="{1758787C-0D11-41A5-858B-E64C50023CD1}"/>
          </ac:spMkLst>
        </pc:spChg>
        <pc:spChg chg="mod">
          <ac:chgData name="Sydney Smith (SHE/HER)" userId="75bd3373-d498-49ce-93fb-5eda2515e74b" providerId="ADAL" clId="{0B6E0D22-A1A3-DD47-985C-E1D1F9A57C67}" dt="2023-03-27T17:23:00.599" v="3192" actId="2711"/>
          <ac:spMkLst>
            <pc:docMk/>
            <pc:sldMk cId="91650987" sldId="2096"/>
            <ac:spMk id="73" creationId="{57442D6A-D7AB-0E97-23E1-003B5EB9B83F}"/>
          </ac:spMkLst>
        </pc:spChg>
        <pc:spChg chg="mod">
          <ac:chgData name="Sydney Smith (SHE/HER)" userId="75bd3373-d498-49ce-93fb-5eda2515e74b" providerId="ADAL" clId="{0B6E0D22-A1A3-DD47-985C-E1D1F9A57C67}" dt="2023-03-27T17:23:00.599" v="3192" actId="2711"/>
          <ac:spMkLst>
            <pc:docMk/>
            <pc:sldMk cId="91650987" sldId="2096"/>
            <ac:spMk id="74" creationId="{BFC9C744-E01B-DE0B-D739-1BE10E591642}"/>
          </ac:spMkLst>
        </pc:spChg>
        <pc:spChg chg="mod">
          <ac:chgData name="Sydney Smith (SHE/HER)" userId="75bd3373-d498-49ce-93fb-5eda2515e74b" providerId="ADAL" clId="{0B6E0D22-A1A3-DD47-985C-E1D1F9A57C67}" dt="2023-03-27T17:23:00.599" v="3192" actId="2711"/>
          <ac:spMkLst>
            <pc:docMk/>
            <pc:sldMk cId="91650987" sldId="2096"/>
            <ac:spMk id="75" creationId="{89835337-F3DE-D5AF-649C-5BF75A392DED}"/>
          </ac:spMkLst>
        </pc:spChg>
        <pc:spChg chg="mod">
          <ac:chgData name="Sydney Smith (SHE/HER)" userId="75bd3373-d498-49ce-93fb-5eda2515e74b" providerId="ADAL" clId="{0B6E0D22-A1A3-DD47-985C-E1D1F9A57C67}" dt="2023-03-27T17:23:00.599" v="3192" actId="2711"/>
          <ac:spMkLst>
            <pc:docMk/>
            <pc:sldMk cId="91650987" sldId="2096"/>
            <ac:spMk id="76" creationId="{A40C3F11-0F98-1D7D-DF72-42AF32DBA28E}"/>
          </ac:spMkLst>
        </pc:spChg>
        <pc:spChg chg="mod">
          <ac:chgData name="Sydney Smith (SHE/HER)" userId="75bd3373-d498-49ce-93fb-5eda2515e74b" providerId="ADAL" clId="{0B6E0D22-A1A3-DD47-985C-E1D1F9A57C67}" dt="2023-03-27T17:23:00.599" v="3192" actId="2711"/>
          <ac:spMkLst>
            <pc:docMk/>
            <pc:sldMk cId="91650987" sldId="2096"/>
            <ac:spMk id="77" creationId="{2E436606-8BC5-DB9F-01BF-D007C1A9D001}"/>
          </ac:spMkLst>
        </pc:spChg>
        <pc:spChg chg="mod">
          <ac:chgData name="Sydney Smith (SHE/HER)" userId="75bd3373-d498-49ce-93fb-5eda2515e74b" providerId="ADAL" clId="{0B6E0D22-A1A3-DD47-985C-E1D1F9A57C67}" dt="2023-03-27T17:23:00.599" v="3192" actId="2711"/>
          <ac:spMkLst>
            <pc:docMk/>
            <pc:sldMk cId="91650987" sldId="2096"/>
            <ac:spMk id="78" creationId="{90327D71-A0B6-E860-F306-91DDE1293C42}"/>
          </ac:spMkLst>
        </pc:spChg>
        <pc:spChg chg="mod">
          <ac:chgData name="Sydney Smith (SHE/HER)" userId="75bd3373-d498-49ce-93fb-5eda2515e74b" providerId="ADAL" clId="{0B6E0D22-A1A3-DD47-985C-E1D1F9A57C67}" dt="2023-03-27T17:23:04.863" v="3193" actId="1076"/>
          <ac:spMkLst>
            <pc:docMk/>
            <pc:sldMk cId="91650987" sldId="2096"/>
            <ac:spMk id="79" creationId="{34780C9E-53A2-777D-BE57-58A5A4B12E2B}"/>
          </ac:spMkLst>
        </pc:spChg>
        <pc:spChg chg="mod">
          <ac:chgData name="Sydney Smith (SHE/HER)" userId="75bd3373-d498-49ce-93fb-5eda2515e74b" providerId="ADAL" clId="{0B6E0D22-A1A3-DD47-985C-E1D1F9A57C67}" dt="2023-03-27T17:23:00.599" v="3192" actId="2711"/>
          <ac:spMkLst>
            <pc:docMk/>
            <pc:sldMk cId="91650987" sldId="2096"/>
            <ac:spMk id="88" creationId="{476C811D-448A-4062-A018-3DDB62AAF59D}"/>
          </ac:spMkLst>
        </pc:spChg>
        <pc:spChg chg="mod">
          <ac:chgData name="Sydney Smith (SHE/HER)" userId="75bd3373-d498-49ce-93fb-5eda2515e74b" providerId="ADAL" clId="{0B6E0D22-A1A3-DD47-985C-E1D1F9A57C67}" dt="2023-03-27T17:23:00.599" v="3192" actId="2711"/>
          <ac:spMkLst>
            <pc:docMk/>
            <pc:sldMk cId="91650987" sldId="2096"/>
            <ac:spMk id="90" creationId="{0C85F972-03A0-4666-8197-9EB34597D785}"/>
          </ac:spMkLst>
        </pc:spChg>
        <pc:spChg chg="mod">
          <ac:chgData name="Sydney Smith (SHE/HER)" userId="75bd3373-d498-49ce-93fb-5eda2515e74b" providerId="ADAL" clId="{0B6E0D22-A1A3-DD47-985C-E1D1F9A57C67}" dt="2023-03-27T17:23:00.599" v="3192" actId="2711"/>
          <ac:spMkLst>
            <pc:docMk/>
            <pc:sldMk cId="91650987" sldId="2096"/>
            <ac:spMk id="93" creationId="{E92BCB41-4BF3-406E-978C-AECA225AE1E2}"/>
          </ac:spMkLst>
        </pc:spChg>
        <pc:spChg chg="mod">
          <ac:chgData name="Sydney Smith (SHE/HER)" userId="75bd3373-d498-49ce-93fb-5eda2515e74b" providerId="ADAL" clId="{0B6E0D22-A1A3-DD47-985C-E1D1F9A57C67}" dt="2023-03-27T17:23:00.599" v="3192" actId="2711"/>
          <ac:spMkLst>
            <pc:docMk/>
            <pc:sldMk cId="91650987" sldId="2096"/>
            <ac:spMk id="95" creationId="{4A8F2889-4ACA-440D-803A-F3F6775CAF99}"/>
          </ac:spMkLst>
        </pc:spChg>
        <pc:grpChg chg="mod">
          <ac:chgData name="Sydney Smith (SHE/HER)" userId="75bd3373-d498-49ce-93fb-5eda2515e74b" providerId="ADAL" clId="{0B6E0D22-A1A3-DD47-985C-E1D1F9A57C67}" dt="2023-03-27T17:05:22.280" v="3047" actId="1076"/>
          <ac:grpSpMkLst>
            <pc:docMk/>
            <pc:sldMk cId="91650987" sldId="2096"/>
            <ac:grpSpMk id="10" creationId="{7AEDA46A-C099-4C08-B477-FA3B0D349C66}"/>
          </ac:grpSpMkLst>
        </pc:grpChg>
        <pc:grpChg chg="mod">
          <ac:chgData name="Sydney Smith (SHE/HER)" userId="75bd3373-d498-49ce-93fb-5eda2515e74b" providerId="ADAL" clId="{0B6E0D22-A1A3-DD47-985C-E1D1F9A57C67}" dt="2023-03-27T17:05:27.756" v="3048" actId="1076"/>
          <ac:grpSpMkLst>
            <pc:docMk/>
            <pc:sldMk cId="91650987" sldId="2096"/>
            <ac:grpSpMk id="64" creationId="{5ED04283-0C44-F7CA-5C3C-116E2CB0B32D}"/>
          </ac:grpSpMkLst>
        </pc:grpChg>
        <pc:extLst>
          <p:ext xmlns:p="http://schemas.openxmlformats.org/presentationml/2006/main" uri="{D6D511B9-2390-475A-947B-AFAB55BFBCF1}">
            <pc226:cmChg xmlns:pc226="http://schemas.microsoft.com/office/powerpoint/2022/06/main/command" chg="del">
              <pc226:chgData name="Sydney Smith (SHE/HER)" userId="75bd3373-d498-49ce-93fb-5eda2515e74b" providerId="ADAL" clId="{0B6E0D22-A1A3-DD47-985C-E1D1F9A57C67}" dt="2023-03-27T17:06:13.019" v="3056"/>
              <pc2:cmMkLst xmlns:pc2="http://schemas.microsoft.com/office/powerpoint/2019/9/main/command">
                <pc:docMk/>
                <pc:sldMk cId="91650987" sldId="2096"/>
                <pc2:cmMk id="{59B55D4A-873E-1841-8AAC-ABAC2EE1C40B}"/>
              </pc2:cmMkLst>
            </pc226:cmChg>
          </p:ext>
        </pc:extLst>
      </pc:sldChg>
      <pc:sldChg chg="del modCm">
        <pc:chgData name="Sydney Smith (SHE/HER)" userId="75bd3373-d498-49ce-93fb-5eda2515e74b" providerId="ADAL" clId="{0B6E0D22-A1A3-DD47-985C-E1D1F9A57C67}" dt="2023-03-29T21:31:48.666" v="3827" actId="2696"/>
        <pc:sldMkLst>
          <pc:docMk/>
          <pc:sldMk cId="3117385414" sldId="2096"/>
        </pc:sldMkLst>
        <pc:extLst>
          <p:ext xmlns:p="http://schemas.openxmlformats.org/presentationml/2006/main" uri="{D6D511B9-2390-475A-947B-AFAB55BFBCF1}">
            <pc226:cmChg xmlns:pc226="http://schemas.microsoft.com/office/powerpoint/2022/06/main/command" chg="">
              <pc226:chgData name="Sydney Smith (SHE/HER)" userId="75bd3373-d498-49ce-93fb-5eda2515e74b" providerId="ADAL" clId="{0B6E0D22-A1A3-DD47-985C-E1D1F9A57C67}" dt="2023-03-28T22:03:09.862" v="3788"/>
              <pc2:cmMkLst xmlns:pc2="http://schemas.microsoft.com/office/powerpoint/2019/9/main/command">
                <pc:docMk/>
                <pc:sldMk cId="3117385414" sldId="2096"/>
                <pc2:cmMk id="{2EEE69C2-8BE1-E04A-A780-DC780E2084F1}"/>
              </pc2:cmMkLst>
              <pc226:cmRplyChg chg="add">
                <pc226:chgData name="Sydney Smith (SHE/HER)" userId="75bd3373-d498-49ce-93fb-5eda2515e74b" providerId="ADAL" clId="{0B6E0D22-A1A3-DD47-985C-E1D1F9A57C67}" dt="2023-03-28T22:03:09.862" v="3788"/>
                <pc2:cmRplyMkLst xmlns:pc2="http://schemas.microsoft.com/office/powerpoint/2019/9/main/command">
                  <pc:docMk/>
                  <pc:sldMk cId="3117385414" sldId="2096"/>
                  <pc2:cmMk id="{2EEE69C2-8BE1-E04A-A780-DC780E2084F1}"/>
                  <pc2:cmRplyMk id="{DD8AF117-3B55-C747-A8FE-34ACE2BBBB6C}"/>
                </pc2:cmRplyMkLst>
              </pc226:cmRplyChg>
            </pc226:cmChg>
          </p:ext>
        </pc:extLst>
      </pc:sldChg>
      <pc:sldChg chg="addSp delSp modSp add mod">
        <pc:chgData name="Sydney Smith (SHE/HER)" userId="75bd3373-d498-49ce-93fb-5eda2515e74b" providerId="ADAL" clId="{0B6E0D22-A1A3-DD47-985C-E1D1F9A57C67}" dt="2023-03-27T17:23:24.017" v="3198" actId="14100"/>
        <pc:sldMkLst>
          <pc:docMk/>
          <pc:sldMk cId="3432565861" sldId="2097"/>
        </pc:sldMkLst>
        <pc:spChg chg="mod">
          <ac:chgData name="Sydney Smith (SHE/HER)" userId="75bd3373-d498-49ce-93fb-5eda2515e74b" providerId="ADAL" clId="{0B6E0D22-A1A3-DD47-985C-E1D1F9A57C67}" dt="2023-03-27T17:23:10.807" v="3194" actId="2711"/>
          <ac:spMkLst>
            <pc:docMk/>
            <pc:sldMk cId="3432565861" sldId="2097"/>
            <ac:spMk id="2" creationId="{60B11C20-E596-B7CD-CDFB-EF7682FEA4EF}"/>
          </ac:spMkLst>
        </pc:spChg>
        <pc:spChg chg="del">
          <ac:chgData name="Sydney Smith (SHE/HER)" userId="75bd3373-d498-49ce-93fb-5eda2515e74b" providerId="ADAL" clId="{0B6E0D22-A1A3-DD47-985C-E1D1F9A57C67}" dt="2023-03-27T17:06:21.774" v="3058" actId="478"/>
          <ac:spMkLst>
            <pc:docMk/>
            <pc:sldMk cId="3432565861" sldId="2097"/>
            <ac:spMk id="3" creationId="{BF04E34D-2BBA-3412-9F88-50369E045CEB}"/>
          </ac:spMkLst>
        </pc:spChg>
        <pc:spChg chg="mod">
          <ac:chgData name="Sydney Smith (SHE/HER)" userId="75bd3373-d498-49ce-93fb-5eda2515e74b" providerId="ADAL" clId="{0B6E0D22-A1A3-DD47-985C-E1D1F9A57C67}" dt="2023-03-27T17:07:00.338" v="3063"/>
          <ac:spMkLst>
            <pc:docMk/>
            <pc:sldMk cId="3432565861" sldId="2097"/>
            <ac:spMk id="5" creationId="{DEFD7C2A-869B-690F-15BA-04EDCA345FED}"/>
          </ac:spMkLst>
        </pc:spChg>
        <pc:spChg chg="mod">
          <ac:chgData name="Sydney Smith (SHE/HER)" userId="75bd3373-d498-49ce-93fb-5eda2515e74b" providerId="ADAL" clId="{0B6E0D22-A1A3-DD47-985C-E1D1F9A57C67}" dt="2023-03-27T17:23:10.807" v="3194" actId="2711"/>
          <ac:spMkLst>
            <pc:docMk/>
            <pc:sldMk cId="3432565861" sldId="2097"/>
            <ac:spMk id="6" creationId="{7AC88DE6-9561-48D8-8073-CC1A903F0C39}"/>
          </ac:spMkLst>
        </pc:spChg>
        <pc:spChg chg="mod">
          <ac:chgData name="Sydney Smith (SHE/HER)" userId="75bd3373-d498-49ce-93fb-5eda2515e74b" providerId="ADAL" clId="{0B6E0D22-A1A3-DD47-985C-E1D1F9A57C67}" dt="2023-03-27T17:23:10.807" v="3194" actId="2711"/>
          <ac:spMkLst>
            <pc:docMk/>
            <pc:sldMk cId="3432565861" sldId="2097"/>
            <ac:spMk id="7" creationId="{09C741B7-8CBE-8D01-54E6-DF0EFB2946FA}"/>
          </ac:spMkLst>
        </pc:spChg>
        <pc:spChg chg="mod">
          <ac:chgData name="Sydney Smith (SHE/HER)" userId="75bd3373-d498-49ce-93fb-5eda2515e74b" providerId="ADAL" clId="{0B6E0D22-A1A3-DD47-985C-E1D1F9A57C67}" dt="2023-03-27T17:07:00.338" v="3063"/>
          <ac:spMkLst>
            <pc:docMk/>
            <pc:sldMk cId="3432565861" sldId="2097"/>
            <ac:spMk id="9" creationId="{4737E40B-A534-1DE3-5A8C-B59C23B63A78}"/>
          </ac:spMkLst>
        </pc:spChg>
        <pc:spChg chg="mod">
          <ac:chgData name="Sydney Smith (SHE/HER)" userId="75bd3373-d498-49ce-93fb-5eda2515e74b" providerId="ADAL" clId="{0B6E0D22-A1A3-DD47-985C-E1D1F9A57C67}" dt="2023-03-27T17:23:10.807" v="3194" actId="2711"/>
          <ac:spMkLst>
            <pc:docMk/>
            <pc:sldMk cId="3432565861" sldId="2097"/>
            <ac:spMk id="11" creationId="{8F61F321-0780-7105-5BEE-7711456F3832}"/>
          </ac:spMkLst>
        </pc:spChg>
        <pc:spChg chg="mod">
          <ac:chgData name="Sydney Smith (SHE/HER)" userId="75bd3373-d498-49ce-93fb-5eda2515e74b" providerId="ADAL" clId="{0B6E0D22-A1A3-DD47-985C-E1D1F9A57C67}" dt="2023-03-27T17:07:00.338" v="3063"/>
          <ac:spMkLst>
            <pc:docMk/>
            <pc:sldMk cId="3432565861" sldId="2097"/>
            <ac:spMk id="13" creationId="{7025191D-79C3-68C5-A8DF-F59BA8DE2C05}"/>
          </ac:spMkLst>
        </pc:spChg>
        <pc:spChg chg="mod">
          <ac:chgData name="Sydney Smith (SHE/HER)" userId="75bd3373-d498-49ce-93fb-5eda2515e74b" providerId="ADAL" clId="{0B6E0D22-A1A3-DD47-985C-E1D1F9A57C67}" dt="2023-03-27T17:23:10.807" v="3194" actId="2711"/>
          <ac:spMkLst>
            <pc:docMk/>
            <pc:sldMk cId="3432565861" sldId="2097"/>
            <ac:spMk id="14" creationId="{92E10CA3-07E2-00BB-4027-9091F0685571}"/>
          </ac:spMkLst>
        </pc:spChg>
        <pc:spChg chg="mod">
          <ac:chgData name="Sydney Smith (SHE/HER)" userId="75bd3373-d498-49ce-93fb-5eda2515e74b" providerId="ADAL" clId="{0B6E0D22-A1A3-DD47-985C-E1D1F9A57C67}" dt="2023-03-27T17:07:00.338" v="3063"/>
          <ac:spMkLst>
            <pc:docMk/>
            <pc:sldMk cId="3432565861" sldId="2097"/>
            <ac:spMk id="16" creationId="{6A3CEA60-CC95-E004-585E-F42C2F80027A}"/>
          </ac:spMkLst>
        </pc:spChg>
        <pc:spChg chg="mod">
          <ac:chgData name="Sydney Smith (SHE/HER)" userId="75bd3373-d498-49ce-93fb-5eda2515e74b" providerId="ADAL" clId="{0B6E0D22-A1A3-DD47-985C-E1D1F9A57C67}" dt="2023-03-27T17:23:10.807" v="3194" actId="2711"/>
          <ac:spMkLst>
            <pc:docMk/>
            <pc:sldMk cId="3432565861" sldId="2097"/>
            <ac:spMk id="17" creationId="{12BD28E0-F69B-6816-0E03-5D65B83D0F4B}"/>
          </ac:spMkLst>
        </pc:spChg>
        <pc:spChg chg="mod">
          <ac:chgData name="Sydney Smith (SHE/HER)" userId="75bd3373-d498-49ce-93fb-5eda2515e74b" providerId="ADAL" clId="{0B6E0D22-A1A3-DD47-985C-E1D1F9A57C67}" dt="2023-03-27T17:07:00.338" v="3063"/>
          <ac:spMkLst>
            <pc:docMk/>
            <pc:sldMk cId="3432565861" sldId="2097"/>
            <ac:spMk id="19" creationId="{90EF37DA-062A-5A77-0051-D1F7CDDBACCF}"/>
          </ac:spMkLst>
        </pc:spChg>
        <pc:spChg chg="mod">
          <ac:chgData name="Sydney Smith (SHE/HER)" userId="75bd3373-d498-49ce-93fb-5eda2515e74b" providerId="ADAL" clId="{0B6E0D22-A1A3-DD47-985C-E1D1F9A57C67}" dt="2023-03-27T17:23:10.807" v="3194" actId="2711"/>
          <ac:spMkLst>
            <pc:docMk/>
            <pc:sldMk cId="3432565861" sldId="2097"/>
            <ac:spMk id="20" creationId="{E8A8E813-14A3-8837-EAFF-7B5395D255D1}"/>
          </ac:spMkLst>
        </pc:spChg>
        <pc:spChg chg="mod">
          <ac:chgData name="Sydney Smith (SHE/HER)" userId="75bd3373-d498-49ce-93fb-5eda2515e74b" providerId="ADAL" clId="{0B6E0D22-A1A3-DD47-985C-E1D1F9A57C67}" dt="2023-03-27T17:07:00.338" v="3063"/>
          <ac:spMkLst>
            <pc:docMk/>
            <pc:sldMk cId="3432565861" sldId="2097"/>
            <ac:spMk id="22" creationId="{E622DC8E-BFF6-85D3-1C68-974149F3F206}"/>
          </ac:spMkLst>
        </pc:spChg>
        <pc:spChg chg="mod">
          <ac:chgData name="Sydney Smith (SHE/HER)" userId="75bd3373-d498-49ce-93fb-5eda2515e74b" providerId="ADAL" clId="{0B6E0D22-A1A3-DD47-985C-E1D1F9A57C67}" dt="2023-03-27T17:23:10.807" v="3194" actId="2711"/>
          <ac:spMkLst>
            <pc:docMk/>
            <pc:sldMk cId="3432565861" sldId="2097"/>
            <ac:spMk id="23" creationId="{B4C5486B-4E76-6A00-08AF-52B642E7E9B0}"/>
          </ac:spMkLst>
        </pc:spChg>
        <pc:spChg chg="mod">
          <ac:chgData name="Sydney Smith (SHE/HER)" userId="75bd3373-d498-49ce-93fb-5eda2515e74b" providerId="ADAL" clId="{0B6E0D22-A1A3-DD47-985C-E1D1F9A57C67}" dt="2023-03-27T17:07:00.338" v="3063"/>
          <ac:spMkLst>
            <pc:docMk/>
            <pc:sldMk cId="3432565861" sldId="2097"/>
            <ac:spMk id="25" creationId="{3F8F26FC-8A97-48C9-B8F1-FF952EA86CFB}"/>
          </ac:spMkLst>
        </pc:spChg>
        <pc:spChg chg="mod">
          <ac:chgData name="Sydney Smith (SHE/HER)" userId="75bd3373-d498-49ce-93fb-5eda2515e74b" providerId="ADAL" clId="{0B6E0D22-A1A3-DD47-985C-E1D1F9A57C67}" dt="2023-03-27T17:23:10.807" v="3194" actId="2711"/>
          <ac:spMkLst>
            <pc:docMk/>
            <pc:sldMk cId="3432565861" sldId="2097"/>
            <ac:spMk id="26" creationId="{26898A47-34A3-C034-1B2B-4D378D56FAC4}"/>
          </ac:spMkLst>
        </pc:spChg>
        <pc:spChg chg="mod">
          <ac:chgData name="Sydney Smith (SHE/HER)" userId="75bd3373-d498-49ce-93fb-5eda2515e74b" providerId="ADAL" clId="{0B6E0D22-A1A3-DD47-985C-E1D1F9A57C67}" dt="2023-03-27T17:07:00.338" v="3063"/>
          <ac:spMkLst>
            <pc:docMk/>
            <pc:sldMk cId="3432565861" sldId="2097"/>
            <ac:spMk id="28" creationId="{5166A41C-EB09-16FD-8089-716E908AD99C}"/>
          </ac:spMkLst>
        </pc:spChg>
        <pc:spChg chg="mod">
          <ac:chgData name="Sydney Smith (SHE/HER)" userId="75bd3373-d498-49ce-93fb-5eda2515e74b" providerId="ADAL" clId="{0B6E0D22-A1A3-DD47-985C-E1D1F9A57C67}" dt="2023-03-27T17:23:10.807" v="3194" actId="2711"/>
          <ac:spMkLst>
            <pc:docMk/>
            <pc:sldMk cId="3432565861" sldId="2097"/>
            <ac:spMk id="29" creationId="{B0DD17A8-3E02-3554-EBC6-F1F4273AF589}"/>
          </ac:spMkLst>
        </pc:spChg>
        <pc:spChg chg="mod">
          <ac:chgData name="Sydney Smith (SHE/HER)" userId="75bd3373-d498-49ce-93fb-5eda2515e74b" providerId="ADAL" clId="{0B6E0D22-A1A3-DD47-985C-E1D1F9A57C67}" dt="2023-03-27T17:23:10.807" v="3194" actId="2711"/>
          <ac:spMkLst>
            <pc:docMk/>
            <pc:sldMk cId="3432565861" sldId="2097"/>
            <ac:spMk id="31" creationId="{AB3D42C2-8EF9-DEE3-3803-0C982D4B1937}"/>
          </ac:spMkLst>
        </pc:spChg>
        <pc:spChg chg="mod">
          <ac:chgData name="Sydney Smith (SHE/HER)" userId="75bd3373-d498-49ce-93fb-5eda2515e74b" providerId="ADAL" clId="{0B6E0D22-A1A3-DD47-985C-E1D1F9A57C67}" dt="2023-03-27T17:23:10.807" v="3194" actId="2711"/>
          <ac:spMkLst>
            <pc:docMk/>
            <pc:sldMk cId="3432565861" sldId="2097"/>
            <ac:spMk id="65" creationId="{901F4DE7-709E-E75F-2AE4-614F71F9923D}"/>
          </ac:spMkLst>
        </pc:spChg>
        <pc:spChg chg="mod">
          <ac:chgData name="Sydney Smith (SHE/HER)" userId="75bd3373-d498-49ce-93fb-5eda2515e74b" providerId="ADAL" clId="{0B6E0D22-A1A3-DD47-985C-E1D1F9A57C67}" dt="2023-03-27T17:23:10.807" v="3194" actId="2711"/>
          <ac:spMkLst>
            <pc:docMk/>
            <pc:sldMk cId="3432565861" sldId="2097"/>
            <ac:spMk id="66" creationId="{8C516B79-299F-917D-A031-3A5FF17A4D2B}"/>
          </ac:spMkLst>
        </pc:spChg>
        <pc:spChg chg="mod">
          <ac:chgData name="Sydney Smith (SHE/HER)" userId="75bd3373-d498-49ce-93fb-5eda2515e74b" providerId="ADAL" clId="{0B6E0D22-A1A3-DD47-985C-E1D1F9A57C67}" dt="2023-03-27T17:23:10.807" v="3194" actId="2711"/>
          <ac:spMkLst>
            <pc:docMk/>
            <pc:sldMk cId="3432565861" sldId="2097"/>
            <ac:spMk id="67" creationId="{BCE22156-127D-26CC-A52D-9BE87D93941C}"/>
          </ac:spMkLst>
        </pc:spChg>
        <pc:spChg chg="mod">
          <ac:chgData name="Sydney Smith (SHE/HER)" userId="75bd3373-d498-49ce-93fb-5eda2515e74b" providerId="ADAL" clId="{0B6E0D22-A1A3-DD47-985C-E1D1F9A57C67}" dt="2023-03-27T17:23:10.807" v="3194" actId="2711"/>
          <ac:spMkLst>
            <pc:docMk/>
            <pc:sldMk cId="3432565861" sldId="2097"/>
            <ac:spMk id="68" creationId="{DE64919B-219D-C277-766F-0F80A05A9BA9}"/>
          </ac:spMkLst>
        </pc:spChg>
        <pc:spChg chg="mod">
          <ac:chgData name="Sydney Smith (SHE/HER)" userId="75bd3373-d498-49ce-93fb-5eda2515e74b" providerId="ADAL" clId="{0B6E0D22-A1A3-DD47-985C-E1D1F9A57C67}" dt="2023-03-27T17:23:10.807" v="3194" actId="2711"/>
          <ac:spMkLst>
            <pc:docMk/>
            <pc:sldMk cId="3432565861" sldId="2097"/>
            <ac:spMk id="69" creationId="{4B35E086-81D8-75C9-AABB-A65FB0747F5D}"/>
          </ac:spMkLst>
        </pc:spChg>
        <pc:spChg chg="mod">
          <ac:chgData name="Sydney Smith (SHE/HER)" userId="75bd3373-d498-49ce-93fb-5eda2515e74b" providerId="ADAL" clId="{0B6E0D22-A1A3-DD47-985C-E1D1F9A57C67}" dt="2023-03-27T17:23:10.807" v="3194" actId="2711"/>
          <ac:spMkLst>
            <pc:docMk/>
            <pc:sldMk cId="3432565861" sldId="2097"/>
            <ac:spMk id="70" creationId="{00649700-BA81-001C-1824-30D2EFF49460}"/>
          </ac:spMkLst>
        </pc:spChg>
        <pc:spChg chg="mod">
          <ac:chgData name="Sydney Smith (SHE/HER)" userId="75bd3373-d498-49ce-93fb-5eda2515e74b" providerId="ADAL" clId="{0B6E0D22-A1A3-DD47-985C-E1D1F9A57C67}" dt="2023-03-27T17:23:10.807" v="3194" actId="2711"/>
          <ac:spMkLst>
            <pc:docMk/>
            <pc:sldMk cId="3432565861" sldId="2097"/>
            <ac:spMk id="71" creationId="{E8F7E1C7-89ED-2D9F-61B1-5F09A5D9E14C}"/>
          </ac:spMkLst>
        </pc:spChg>
        <pc:spChg chg="mod">
          <ac:chgData name="Sydney Smith (SHE/HER)" userId="75bd3373-d498-49ce-93fb-5eda2515e74b" providerId="ADAL" clId="{0B6E0D22-A1A3-DD47-985C-E1D1F9A57C67}" dt="2023-03-27T17:23:10.807" v="3194" actId="2711"/>
          <ac:spMkLst>
            <pc:docMk/>
            <pc:sldMk cId="3432565861" sldId="2097"/>
            <ac:spMk id="72" creationId="{1758787C-0D11-41A5-858B-E64C50023CD1}"/>
          </ac:spMkLst>
        </pc:spChg>
        <pc:spChg chg="mod">
          <ac:chgData name="Sydney Smith (SHE/HER)" userId="75bd3373-d498-49ce-93fb-5eda2515e74b" providerId="ADAL" clId="{0B6E0D22-A1A3-DD47-985C-E1D1F9A57C67}" dt="2023-03-27T17:23:10.807" v="3194" actId="2711"/>
          <ac:spMkLst>
            <pc:docMk/>
            <pc:sldMk cId="3432565861" sldId="2097"/>
            <ac:spMk id="73" creationId="{57442D6A-D7AB-0E97-23E1-003B5EB9B83F}"/>
          </ac:spMkLst>
        </pc:spChg>
        <pc:spChg chg="mod">
          <ac:chgData name="Sydney Smith (SHE/HER)" userId="75bd3373-d498-49ce-93fb-5eda2515e74b" providerId="ADAL" clId="{0B6E0D22-A1A3-DD47-985C-E1D1F9A57C67}" dt="2023-03-27T17:23:10.807" v="3194" actId="2711"/>
          <ac:spMkLst>
            <pc:docMk/>
            <pc:sldMk cId="3432565861" sldId="2097"/>
            <ac:spMk id="74" creationId="{BFC9C744-E01B-DE0B-D739-1BE10E591642}"/>
          </ac:spMkLst>
        </pc:spChg>
        <pc:spChg chg="mod">
          <ac:chgData name="Sydney Smith (SHE/HER)" userId="75bd3373-d498-49ce-93fb-5eda2515e74b" providerId="ADAL" clId="{0B6E0D22-A1A3-DD47-985C-E1D1F9A57C67}" dt="2023-03-27T17:23:10.807" v="3194" actId="2711"/>
          <ac:spMkLst>
            <pc:docMk/>
            <pc:sldMk cId="3432565861" sldId="2097"/>
            <ac:spMk id="75" creationId="{89835337-F3DE-D5AF-649C-5BF75A392DED}"/>
          </ac:spMkLst>
        </pc:spChg>
        <pc:spChg chg="mod">
          <ac:chgData name="Sydney Smith (SHE/HER)" userId="75bd3373-d498-49ce-93fb-5eda2515e74b" providerId="ADAL" clId="{0B6E0D22-A1A3-DD47-985C-E1D1F9A57C67}" dt="2023-03-27T17:23:10.807" v="3194" actId="2711"/>
          <ac:spMkLst>
            <pc:docMk/>
            <pc:sldMk cId="3432565861" sldId="2097"/>
            <ac:spMk id="76" creationId="{A40C3F11-0F98-1D7D-DF72-42AF32DBA28E}"/>
          </ac:spMkLst>
        </pc:spChg>
        <pc:spChg chg="mod">
          <ac:chgData name="Sydney Smith (SHE/HER)" userId="75bd3373-d498-49ce-93fb-5eda2515e74b" providerId="ADAL" clId="{0B6E0D22-A1A3-DD47-985C-E1D1F9A57C67}" dt="2023-03-27T17:23:10.807" v="3194" actId="2711"/>
          <ac:spMkLst>
            <pc:docMk/>
            <pc:sldMk cId="3432565861" sldId="2097"/>
            <ac:spMk id="77" creationId="{2E436606-8BC5-DB9F-01BF-D007C1A9D001}"/>
          </ac:spMkLst>
        </pc:spChg>
        <pc:spChg chg="mod">
          <ac:chgData name="Sydney Smith (SHE/HER)" userId="75bd3373-d498-49ce-93fb-5eda2515e74b" providerId="ADAL" clId="{0B6E0D22-A1A3-DD47-985C-E1D1F9A57C67}" dt="2023-03-27T17:23:10.807" v="3194" actId="2711"/>
          <ac:spMkLst>
            <pc:docMk/>
            <pc:sldMk cId="3432565861" sldId="2097"/>
            <ac:spMk id="78" creationId="{90327D71-A0B6-E860-F306-91DDE1293C42}"/>
          </ac:spMkLst>
        </pc:spChg>
        <pc:spChg chg="mod">
          <ac:chgData name="Sydney Smith (SHE/HER)" userId="75bd3373-d498-49ce-93fb-5eda2515e74b" providerId="ADAL" clId="{0B6E0D22-A1A3-DD47-985C-E1D1F9A57C67}" dt="2023-03-27T17:23:15.510" v="3195" actId="1076"/>
          <ac:spMkLst>
            <pc:docMk/>
            <pc:sldMk cId="3432565861" sldId="2097"/>
            <ac:spMk id="79" creationId="{34780C9E-53A2-777D-BE57-58A5A4B12E2B}"/>
          </ac:spMkLst>
        </pc:spChg>
        <pc:spChg chg="mod">
          <ac:chgData name="Sydney Smith (SHE/HER)" userId="75bd3373-d498-49ce-93fb-5eda2515e74b" providerId="ADAL" clId="{0B6E0D22-A1A3-DD47-985C-E1D1F9A57C67}" dt="2023-03-27T17:23:10.807" v="3194" actId="2711"/>
          <ac:spMkLst>
            <pc:docMk/>
            <pc:sldMk cId="3432565861" sldId="2097"/>
            <ac:spMk id="88" creationId="{476C811D-448A-4062-A018-3DDB62AAF59D}"/>
          </ac:spMkLst>
        </pc:spChg>
        <pc:spChg chg="mod">
          <ac:chgData name="Sydney Smith (SHE/HER)" userId="75bd3373-d498-49ce-93fb-5eda2515e74b" providerId="ADAL" clId="{0B6E0D22-A1A3-DD47-985C-E1D1F9A57C67}" dt="2023-03-27T17:23:10.807" v="3194" actId="2711"/>
          <ac:spMkLst>
            <pc:docMk/>
            <pc:sldMk cId="3432565861" sldId="2097"/>
            <ac:spMk id="90" creationId="{0C85F972-03A0-4666-8197-9EB34597D785}"/>
          </ac:spMkLst>
        </pc:spChg>
        <pc:spChg chg="mod">
          <ac:chgData name="Sydney Smith (SHE/HER)" userId="75bd3373-d498-49ce-93fb-5eda2515e74b" providerId="ADAL" clId="{0B6E0D22-A1A3-DD47-985C-E1D1F9A57C67}" dt="2023-03-27T17:23:10.807" v="3194" actId="2711"/>
          <ac:spMkLst>
            <pc:docMk/>
            <pc:sldMk cId="3432565861" sldId="2097"/>
            <ac:spMk id="93" creationId="{E92BCB41-4BF3-406E-978C-AECA225AE1E2}"/>
          </ac:spMkLst>
        </pc:spChg>
        <pc:spChg chg="mod">
          <ac:chgData name="Sydney Smith (SHE/HER)" userId="75bd3373-d498-49ce-93fb-5eda2515e74b" providerId="ADAL" clId="{0B6E0D22-A1A3-DD47-985C-E1D1F9A57C67}" dt="2023-03-27T17:23:10.807" v="3194" actId="2711"/>
          <ac:spMkLst>
            <pc:docMk/>
            <pc:sldMk cId="3432565861" sldId="2097"/>
            <ac:spMk id="95" creationId="{4A8F2889-4ACA-440D-803A-F3F6775CAF99}"/>
          </ac:spMkLst>
        </pc:spChg>
        <pc:grpChg chg="add mod">
          <ac:chgData name="Sydney Smith (SHE/HER)" userId="75bd3373-d498-49ce-93fb-5eda2515e74b" providerId="ADAL" clId="{0B6E0D22-A1A3-DD47-985C-E1D1F9A57C67}" dt="2023-03-27T17:07:07.193" v="3065" actId="1076"/>
          <ac:grpSpMkLst>
            <pc:docMk/>
            <pc:sldMk cId="3432565861" sldId="2097"/>
            <ac:grpSpMk id="4" creationId="{E7BBF0F0-DD7A-0163-AE6B-E6BCBFC5A192}"/>
          </ac:grpSpMkLst>
        </pc:grpChg>
        <pc:grpChg chg="add mod">
          <ac:chgData name="Sydney Smith (SHE/HER)" userId="75bd3373-d498-49ce-93fb-5eda2515e74b" providerId="ADAL" clId="{0B6E0D22-A1A3-DD47-985C-E1D1F9A57C67}" dt="2023-03-27T17:23:24.017" v="3198" actId="14100"/>
          <ac:grpSpMkLst>
            <pc:docMk/>
            <pc:sldMk cId="3432565861" sldId="2097"/>
            <ac:grpSpMk id="8" creationId="{6ADB133C-A331-DD7D-120F-1DE59C6ABF36}"/>
          </ac:grpSpMkLst>
        </pc:grpChg>
        <pc:grpChg chg="mod">
          <ac:chgData name="Sydney Smith (SHE/HER)" userId="75bd3373-d498-49ce-93fb-5eda2515e74b" providerId="ADAL" clId="{0B6E0D22-A1A3-DD47-985C-E1D1F9A57C67}" dt="2023-03-27T17:06:48.298" v="3062" actId="1076"/>
          <ac:grpSpMkLst>
            <pc:docMk/>
            <pc:sldMk cId="3432565861" sldId="2097"/>
            <ac:grpSpMk id="10" creationId="{7AEDA46A-C099-4C08-B477-FA3B0D349C66}"/>
          </ac:grpSpMkLst>
        </pc:grpChg>
        <pc:grpChg chg="add mod">
          <ac:chgData name="Sydney Smith (SHE/HER)" userId="75bd3373-d498-49ce-93fb-5eda2515e74b" providerId="ADAL" clId="{0B6E0D22-A1A3-DD47-985C-E1D1F9A57C67}" dt="2023-03-27T17:23:21.527" v="3197" actId="14100"/>
          <ac:grpSpMkLst>
            <pc:docMk/>
            <pc:sldMk cId="3432565861" sldId="2097"/>
            <ac:grpSpMk id="12" creationId="{634CBC69-2044-390E-848D-C349CB70C6EC}"/>
          </ac:grpSpMkLst>
        </pc:grpChg>
        <pc:grpChg chg="add mod">
          <ac:chgData name="Sydney Smith (SHE/HER)" userId="75bd3373-d498-49ce-93fb-5eda2515e74b" providerId="ADAL" clId="{0B6E0D22-A1A3-DD47-985C-E1D1F9A57C67}" dt="2023-03-27T17:07:45.594" v="3081" actId="1076"/>
          <ac:grpSpMkLst>
            <pc:docMk/>
            <pc:sldMk cId="3432565861" sldId="2097"/>
            <ac:grpSpMk id="15" creationId="{B00357BE-93D8-A94D-E3B5-0830F7110BE4}"/>
          </ac:grpSpMkLst>
        </pc:grpChg>
        <pc:grpChg chg="add mod">
          <ac:chgData name="Sydney Smith (SHE/HER)" userId="75bd3373-d498-49ce-93fb-5eda2515e74b" providerId="ADAL" clId="{0B6E0D22-A1A3-DD47-985C-E1D1F9A57C67}" dt="2023-03-27T17:07:05.022" v="3064" actId="1076"/>
          <ac:grpSpMkLst>
            <pc:docMk/>
            <pc:sldMk cId="3432565861" sldId="2097"/>
            <ac:grpSpMk id="18" creationId="{F19D97B5-C36D-F0CF-90CC-90E1BF3A0FD2}"/>
          </ac:grpSpMkLst>
        </pc:grpChg>
        <pc:grpChg chg="add mod">
          <ac:chgData name="Sydney Smith (SHE/HER)" userId="75bd3373-d498-49ce-93fb-5eda2515e74b" providerId="ADAL" clId="{0B6E0D22-A1A3-DD47-985C-E1D1F9A57C67}" dt="2023-03-27T17:08:06.370" v="3087" actId="1076"/>
          <ac:grpSpMkLst>
            <pc:docMk/>
            <pc:sldMk cId="3432565861" sldId="2097"/>
            <ac:grpSpMk id="21" creationId="{766CA3A2-1440-37C3-3094-F7DE5204D30A}"/>
          </ac:grpSpMkLst>
        </pc:grpChg>
        <pc:grpChg chg="add mod">
          <ac:chgData name="Sydney Smith (SHE/HER)" userId="75bd3373-d498-49ce-93fb-5eda2515e74b" providerId="ADAL" clId="{0B6E0D22-A1A3-DD47-985C-E1D1F9A57C67}" dt="2023-03-27T17:08:08.081" v="3088" actId="1076"/>
          <ac:grpSpMkLst>
            <pc:docMk/>
            <pc:sldMk cId="3432565861" sldId="2097"/>
            <ac:grpSpMk id="24" creationId="{B0D3734B-4C2C-6059-0754-DA911EBB186A}"/>
          </ac:grpSpMkLst>
        </pc:grpChg>
        <pc:grpChg chg="add mod">
          <ac:chgData name="Sydney Smith (SHE/HER)" userId="75bd3373-d498-49ce-93fb-5eda2515e74b" providerId="ADAL" clId="{0B6E0D22-A1A3-DD47-985C-E1D1F9A57C67}" dt="2023-03-27T17:23:18.510" v="3196" actId="14100"/>
          <ac:grpSpMkLst>
            <pc:docMk/>
            <pc:sldMk cId="3432565861" sldId="2097"/>
            <ac:grpSpMk id="27" creationId="{E5A8DE64-3E2E-E3E6-F7C5-0D86700C3BE5}"/>
          </ac:grpSpMkLst>
        </pc:grpChg>
        <pc:grpChg chg="mod">
          <ac:chgData name="Sydney Smith (SHE/HER)" userId="75bd3373-d498-49ce-93fb-5eda2515e74b" providerId="ADAL" clId="{0B6E0D22-A1A3-DD47-985C-E1D1F9A57C67}" dt="2023-03-27T17:06:48.298" v="3062" actId="1076"/>
          <ac:grpSpMkLst>
            <pc:docMk/>
            <pc:sldMk cId="3432565861" sldId="2097"/>
            <ac:grpSpMk id="64" creationId="{5ED04283-0C44-F7CA-5C3C-116E2CB0B32D}"/>
          </ac:grpSpMkLst>
        </pc:grpChg>
      </pc:sldChg>
      <pc:sldChg chg="addSp delSp modSp add del mod">
        <pc:chgData name="Sydney Smith (SHE/HER)" userId="75bd3373-d498-49ce-93fb-5eda2515e74b" providerId="ADAL" clId="{0B6E0D22-A1A3-DD47-985C-E1D1F9A57C67}" dt="2023-03-29T21:31:43.184" v="3811" actId="2696"/>
        <pc:sldMkLst>
          <pc:docMk/>
          <pc:sldMk cId="1260933298" sldId="2098"/>
        </pc:sldMkLst>
        <pc:spChg chg="mod">
          <ac:chgData name="Sydney Smith (SHE/HER)" userId="75bd3373-d498-49ce-93fb-5eda2515e74b" providerId="ADAL" clId="{0B6E0D22-A1A3-DD47-985C-E1D1F9A57C67}" dt="2023-03-27T17:23:41.850" v="3201" actId="2711"/>
          <ac:spMkLst>
            <pc:docMk/>
            <pc:sldMk cId="1260933298" sldId="2098"/>
            <ac:spMk id="2" creationId="{BD6A52B9-503C-3ED2-5866-AD1D58C84EC4}"/>
          </ac:spMkLst>
        </pc:spChg>
        <pc:spChg chg="del mod">
          <ac:chgData name="Sydney Smith (SHE/HER)" userId="75bd3373-d498-49ce-93fb-5eda2515e74b" providerId="ADAL" clId="{0B6E0D22-A1A3-DD47-985C-E1D1F9A57C67}" dt="2023-03-27T17:13:40.803" v="3123" actId="26606"/>
          <ac:spMkLst>
            <pc:docMk/>
            <pc:sldMk cId="1260933298" sldId="2098"/>
            <ac:spMk id="3" creationId="{4945992F-0269-9072-C85B-CA970EC34801}"/>
          </ac:spMkLst>
        </pc:spChg>
        <pc:graphicFrameChg chg="add mod">
          <ac:chgData name="Sydney Smith (SHE/HER)" userId="75bd3373-d498-49ce-93fb-5eda2515e74b" providerId="ADAL" clId="{0B6E0D22-A1A3-DD47-985C-E1D1F9A57C67}" dt="2023-03-27T17:24:05.543" v="3205" actId="2711"/>
          <ac:graphicFrameMkLst>
            <pc:docMk/>
            <pc:sldMk cId="1260933298" sldId="2098"/>
            <ac:graphicFrameMk id="5" creationId="{EF9153BC-8BD2-5E0D-E77C-A0F775AF3D60}"/>
          </ac:graphicFrameMkLst>
        </pc:graphicFrameChg>
      </pc:sldChg>
      <pc:sldChg chg="modSp add del">
        <pc:chgData name="Sydney Smith (SHE/HER)" userId="75bd3373-d498-49ce-93fb-5eda2515e74b" providerId="ADAL" clId="{0B6E0D22-A1A3-DD47-985C-E1D1F9A57C67}" dt="2023-03-29T21:31:41.828" v="3807" actId="2696"/>
        <pc:sldMkLst>
          <pc:docMk/>
          <pc:sldMk cId="4196522341" sldId="2099"/>
        </pc:sldMkLst>
        <pc:spChg chg="mod">
          <ac:chgData name="Sydney Smith (SHE/HER)" userId="75bd3373-d498-49ce-93fb-5eda2515e74b" providerId="ADAL" clId="{0B6E0D22-A1A3-DD47-985C-E1D1F9A57C67}" dt="2023-03-27T17:22:00.221" v="3183" actId="2711"/>
          <ac:spMkLst>
            <pc:docMk/>
            <pc:sldMk cId="4196522341" sldId="2099"/>
            <ac:spMk id="2" creationId="{BD6A52B9-503C-3ED2-5866-AD1D58C84EC4}"/>
          </ac:spMkLst>
        </pc:spChg>
        <pc:graphicFrameChg chg="mod">
          <ac:chgData name="Sydney Smith (SHE/HER)" userId="75bd3373-d498-49ce-93fb-5eda2515e74b" providerId="ADAL" clId="{0B6E0D22-A1A3-DD47-985C-E1D1F9A57C67}" dt="2023-03-27T17:22:41.190" v="3189" actId="2711"/>
          <ac:graphicFrameMkLst>
            <pc:docMk/>
            <pc:sldMk cId="4196522341" sldId="2099"/>
            <ac:graphicFrameMk id="5" creationId="{EF9153BC-8BD2-5E0D-E77C-A0F775AF3D60}"/>
          </ac:graphicFrameMkLst>
        </pc:graphicFrameChg>
      </pc:sldChg>
      <pc:sldChg chg="addSp delSp modSp new del mod setBg">
        <pc:chgData name="Sydney Smith (SHE/HER)" userId="75bd3373-d498-49ce-93fb-5eda2515e74b" providerId="ADAL" clId="{0B6E0D22-A1A3-DD47-985C-E1D1F9A57C67}" dt="2023-03-29T21:31:44.388" v="3815" actId="2696"/>
        <pc:sldMkLst>
          <pc:docMk/>
          <pc:sldMk cId="1318518103" sldId="2100"/>
        </pc:sldMkLst>
        <pc:spChg chg="mod">
          <ac:chgData name="Sydney Smith (SHE/HER)" userId="75bd3373-d498-49ce-93fb-5eda2515e74b" providerId="ADAL" clId="{0B6E0D22-A1A3-DD47-985C-E1D1F9A57C67}" dt="2023-03-27T17:25:10.742" v="3227" actId="26606"/>
          <ac:spMkLst>
            <pc:docMk/>
            <pc:sldMk cId="1318518103" sldId="2100"/>
            <ac:spMk id="2" creationId="{43E89B1F-AA1F-A97E-3E53-CBF76F282727}"/>
          </ac:spMkLst>
        </pc:spChg>
        <pc:spChg chg="del">
          <ac:chgData name="Sydney Smith (SHE/HER)" userId="75bd3373-d498-49ce-93fb-5eda2515e74b" providerId="ADAL" clId="{0B6E0D22-A1A3-DD47-985C-E1D1F9A57C67}" dt="2023-03-27T17:25:10.742" v="3227" actId="26606"/>
          <ac:spMkLst>
            <pc:docMk/>
            <pc:sldMk cId="1318518103" sldId="2100"/>
            <ac:spMk id="3" creationId="{3BAED644-5AC3-3D81-D2CB-CBC7E60187C2}"/>
          </ac:spMkLst>
        </pc:spChg>
        <pc:spChg chg="add">
          <ac:chgData name="Sydney Smith (SHE/HER)" userId="75bd3373-d498-49ce-93fb-5eda2515e74b" providerId="ADAL" clId="{0B6E0D22-A1A3-DD47-985C-E1D1F9A57C67}" dt="2023-03-27T17:25:10.742" v="3227" actId="26606"/>
          <ac:spMkLst>
            <pc:docMk/>
            <pc:sldMk cId="1318518103" sldId="2100"/>
            <ac:spMk id="9" creationId="{9B7AD9F6-8CE7-4299-8FC6-328F4DCD3FF9}"/>
          </ac:spMkLst>
        </pc:spChg>
        <pc:spChg chg="add">
          <ac:chgData name="Sydney Smith (SHE/HER)" userId="75bd3373-d498-49ce-93fb-5eda2515e74b" providerId="ADAL" clId="{0B6E0D22-A1A3-DD47-985C-E1D1F9A57C67}" dt="2023-03-27T17:25:10.742" v="3227" actId="26606"/>
          <ac:spMkLst>
            <pc:docMk/>
            <pc:sldMk cId="1318518103" sldId="2100"/>
            <ac:spMk id="11" creationId="{F49775AF-8896-43EE-92C6-83497D6DC56F}"/>
          </ac:spMkLst>
        </pc:spChg>
        <pc:picChg chg="add mod">
          <ac:chgData name="Sydney Smith (SHE/HER)" userId="75bd3373-d498-49ce-93fb-5eda2515e74b" providerId="ADAL" clId="{0B6E0D22-A1A3-DD47-985C-E1D1F9A57C67}" dt="2023-03-27T17:25:10.742" v="3227" actId="26606"/>
          <ac:picMkLst>
            <pc:docMk/>
            <pc:sldMk cId="1318518103" sldId="2100"/>
            <ac:picMk id="4" creationId="{3707F52A-A840-8BFB-5B7B-F18EE6ADEE3C}"/>
          </ac:picMkLst>
        </pc:picChg>
      </pc:sldChg>
      <pc:sldChg chg="modSp new del mod">
        <pc:chgData name="Sydney Smith (SHE/HER)" userId="75bd3373-d498-49ce-93fb-5eda2515e74b" providerId="ADAL" clId="{0B6E0D22-A1A3-DD47-985C-E1D1F9A57C67}" dt="2023-03-29T21:31:52.909" v="3840" actId="2696"/>
        <pc:sldMkLst>
          <pc:docMk/>
          <pc:sldMk cId="1658450861" sldId="2101"/>
        </pc:sldMkLst>
        <pc:spChg chg="mod">
          <ac:chgData name="Sydney Smith (SHE/HER)" userId="75bd3373-d498-49ce-93fb-5eda2515e74b" providerId="ADAL" clId="{0B6E0D22-A1A3-DD47-985C-E1D1F9A57C67}" dt="2023-03-27T17:30:39.049" v="3319" actId="2711"/>
          <ac:spMkLst>
            <pc:docMk/>
            <pc:sldMk cId="1658450861" sldId="2101"/>
            <ac:spMk id="2" creationId="{93824F02-06CE-D5FD-5694-14BCBD35B225}"/>
          </ac:spMkLst>
        </pc:spChg>
        <pc:spChg chg="mod">
          <ac:chgData name="Sydney Smith (SHE/HER)" userId="75bd3373-d498-49ce-93fb-5eda2515e74b" providerId="ADAL" clId="{0B6E0D22-A1A3-DD47-985C-E1D1F9A57C67}" dt="2023-03-27T17:30:39.049" v="3319" actId="2711"/>
          <ac:spMkLst>
            <pc:docMk/>
            <pc:sldMk cId="1658450861" sldId="2101"/>
            <ac:spMk id="3" creationId="{7777A788-3300-4392-3BA8-6FB81FB662B7}"/>
          </ac:spMkLst>
        </pc:spChg>
      </pc:sldChg>
      <pc:sldChg chg="modSp new del mod">
        <pc:chgData name="Sydney Smith (SHE/HER)" userId="75bd3373-d498-49ce-93fb-5eda2515e74b" providerId="ADAL" clId="{0B6E0D22-A1A3-DD47-985C-E1D1F9A57C67}" dt="2023-03-29T21:31:52.595" v="3839" actId="2696"/>
        <pc:sldMkLst>
          <pc:docMk/>
          <pc:sldMk cId="210104462" sldId="2102"/>
        </pc:sldMkLst>
        <pc:spChg chg="mod">
          <ac:chgData name="Sydney Smith (SHE/HER)" userId="75bd3373-d498-49ce-93fb-5eda2515e74b" providerId="ADAL" clId="{0B6E0D22-A1A3-DD47-985C-E1D1F9A57C67}" dt="2023-03-27T17:30:44.932" v="3320" actId="2711"/>
          <ac:spMkLst>
            <pc:docMk/>
            <pc:sldMk cId="210104462" sldId="2102"/>
            <ac:spMk id="2" creationId="{68D939D3-5C2C-CA7C-0A11-48371ECCD8CF}"/>
          </ac:spMkLst>
        </pc:spChg>
        <pc:spChg chg="mod">
          <ac:chgData name="Sydney Smith (SHE/HER)" userId="75bd3373-d498-49ce-93fb-5eda2515e74b" providerId="ADAL" clId="{0B6E0D22-A1A3-DD47-985C-E1D1F9A57C67}" dt="2023-03-27T17:30:44.932" v="3320" actId="2711"/>
          <ac:spMkLst>
            <pc:docMk/>
            <pc:sldMk cId="210104462" sldId="2102"/>
            <ac:spMk id="3" creationId="{05F18C30-0021-198F-EB6A-2367392A89C3}"/>
          </ac:spMkLst>
        </pc:spChg>
      </pc:sldChg>
      <pc:sldChg chg="del">
        <pc:chgData name="Sydney Smith (SHE/HER)" userId="75bd3373-d498-49ce-93fb-5eda2515e74b" providerId="ADAL" clId="{0B6E0D22-A1A3-DD47-985C-E1D1F9A57C67}" dt="2023-03-29T21:31:42.464" v="3809" actId="2696"/>
        <pc:sldMkLst>
          <pc:docMk/>
          <pc:sldMk cId="91650987" sldId="2103"/>
        </pc:sldMkLst>
      </pc:sldChg>
      <pc:sldChg chg="modSp new del mod ord">
        <pc:chgData name="Sydney Smith (SHE/HER)" userId="75bd3373-d498-49ce-93fb-5eda2515e74b" providerId="ADAL" clId="{0B6E0D22-A1A3-DD47-985C-E1D1F9A57C67}" dt="2023-03-29T21:31:39.488" v="3800" actId="2696"/>
        <pc:sldMkLst>
          <pc:docMk/>
          <pc:sldMk cId="2076706097" sldId="2104"/>
        </pc:sldMkLst>
        <pc:spChg chg="mod">
          <ac:chgData name="Sydney Smith (SHE/HER)" userId="75bd3373-d498-49ce-93fb-5eda2515e74b" providerId="ADAL" clId="{0B6E0D22-A1A3-DD47-985C-E1D1F9A57C67}" dt="2023-03-28T21:36:53.039" v="3428" actId="20577"/>
          <ac:spMkLst>
            <pc:docMk/>
            <pc:sldMk cId="2076706097" sldId="2104"/>
            <ac:spMk id="2" creationId="{F15DE77C-D526-189C-7308-6584AFF8285A}"/>
          </ac:spMkLst>
        </pc:spChg>
        <pc:spChg chg="mod">
          <ac:chgData name="Sydney Smith (SHE/HER)" userId="75bd3373-d498-49ce-93fb-5eda2515e74b" providerId="ADAL" clId="{0B6E0D22-A1A3-DD47-985C-E1D1F9A57C67}" dt="2023-03-28T21:37:35.935" v="3496" actId="20577"/>
          <ac:spMkLst>
            <pc:docMk/>
            <pc:sldMk cId="2076706097" sldId="2104"/>
            <ac:spMk id="3" creationId="{2D91B9FE-463F-E54A-7AC8-A22C3BF9667F}"/>
          </ac:spMkLst>
        </pc:spChg>
      </pc:sldChg>
      <pc:sldChg chg="modSp new del mod ord addCm">
        <pc:chgData name="Sydney Smith (SHE/HER)" userId="75bd3373-d498-49ce-93fb-5eda2515e74b" providerId="ADAL" clId="{0B6E0D22-A1A3-DD47-985C-E1D1F9A57C67}" dt="2023-03-29T21:31:47.074" v="3823" actId="2696"/>
        <pc:sldMkLst>
          <pc:docMk/>
          <pc:sldMk cId="3775400844" sldId="2105"/>
        </pc:sldMkLst>
        <pc:spChg chg="mod">
          <ac:chgData name="Sydney Smith (SHE/HER)" userId="75bd3373-d498-49ce-93fb-5eda2515e74b" providerId="ADAL" clId="{0B6E0D22-A1A3-DD47-985C-E1D1F9A57C67}" dt="2023-03-28T21:45:54.011" v="3520" actId="20577"/>
          <ac:spMkLst>
            <pc:docMk/>
            <pc:sldMk cId="3775400844" sldId="2105"/>
            <ac:spMk id="2" creationId="{124D7556-43AD-54DA-9B43-92F017A28202}"/>
          </ac:spMkLst>
        </pc:spChg>
        <pc:spChg chg="mod">
          <ac:chgData name="Sydney Smith (SHE/HER)" userId="75bd3373-d498-49ce-93fb-5eda2515e74b" providerId="ADAL" clId="{0B6E0D22-A1A3-DD47-985C-E1D1F9A57C67}" dt="2023-03-28T21:46:17.657" v="3606" actId="20577"/>
          <ac:spMkLst>
            <pc:docMk/>
            <pc:sldMk cId="3775400844" sldId="2105"/>
            <ac:spMk id="3" creationId="{250F3832-CBAC-E765-C7B8-C4270F31B90C}"/>
          </ac:spMkLst>
        </pc:spChg>
        <pc:extLst>
          <p:ext xmlns:p="http://schemas.openxmlformats.org/presentationml/2006/main" uri="{D6D511B9-2390-475A-947B-AFAB55BFBCF1}">
            <pc226:cmChg xmlns:pc226="http://schemas.microsoft.com/office/powerpoint/2022/06/main/command" chg="add">
              <pc226:chgData name="Sydney Smith (SHE/HER)" userId="75bd3373-d498-49ce-93fb-5eda2515e74b" providerId="ADAL" clId="{0B6E0D22-A1A3-DD47-985C-E1D1F9A57C67}" dt="2023-03-28T21:56:15.991" v="3690"/>
              <pc2:cmMkLst xmlns:pc2="http://schemas.microsoft.com/office/powerpoint/2019/9/main/command">
                <pc:docMk/>
                <pc:sldMk cId="3775400844" sldId="2105"/>
                <pc2:cmMk id="{A79093BC-54D3-2F46-AD28-A034AB690BF0}"/>
              </pc2:cmMkLst>
            </pc226:cmChg>
          </p:ext>
        </pc:extLst>
      </pc:sldChg>
      <pc:sldChg chg="modSp new del mod">
        <pc:chgData name="Sydney Smith (SHE/HER)" userId="75bd3373-d498-49ce-93fb-5eda2515e74b" providerId="ADAL" clId="{0B6E0D22-A1A3-DD47-985C-E1D1F9A57C67}" dt="2023-03-29T21:31:40.539" v="3803" actId="2696"/>
        <pc:sldMkLst>
          <pc:docMk/>
          <pc:sldMk cId="3287936121" sldId="2106"/>
        </pc:sldMkLst>
        <pc:spChg chg="mod">
          <ac:chgData name="Sydney Smith (SHE/HER)" userId="75bd3373-d498-49ce-93fb-5eda2515e74b" providerId="ADAL" clId="{0B6E0D22-A1A3-DD47-985C-E1D1F9A57C67}" dt="2023-03-28T21:47:09.527" v="3642" actId="20577"/>
          <ac:spMkLst>
            <pc:docMk/>
            <pc:sldMk cId="3287936121" sldId="2106"/>
            <ac:spMk id="2" creationId="{DE506432-6220-1BCF-2EE0-A5167F55B55B}"/>
          </ac:spMkLst>
        </pc:spChg>
        <pc:spChg chg="mod">
          <ac:chgData name="Sydney Smith (SHE/HER)" userId="75bd3373-d498-49ce-93fb-5eda2515e74b" providerId="ADAL" clId="{0B6E0D22-A1A3-DD47-985C-E1D1F9A57C67}" dt="2023-03-28T21:47:24.455" v="3685" actId="20577"/>
          <ac:spMkLst>
            <pc:docMk/>
            <pc:sldMk cId="3287936121" sldId="2106"/>
            <ac:spMk id="3" creationId="{D2C55652-CE54-9AA8-3B4F-31EE9C1C0E30}"/>
          </ac:spMkLst>
        </pc:spChg>
      </pc:sldChg>
      <pc:sldChg chg="del">
        <pc:chgData name="Sydney Smith (SHE/HER)" userId="75bd3373-d498-49ce-93fb-5eda2515e74b" providerId="ADAL" clId="{0B6E0D22-A1A3-DD47-985C-E1D1F9A57C67}" dt="2023-03-29T21:31:50.702" v="3833" actId="2696"/>
        <pc:sldMkLst>
          <pc:docMk/>
          <pc:sldMk cId="208940707" sldId="2107"/>
        </pc:sldMkLst>
      </pc:sldChg>
      <pc:sldChg chg="del">
        <pc:chgData name="Sydney Smith (SHE/HER)" userId="75bd3373-d498-49ce-93fb-5eda2515e74b" providerId="ADAL" clId="{0B6E0D22-A1A3-DD47-985C-E1D1F9A57C67}" dt="2023-03-29T21:31:48.821" v="3828" actId="2696"/>
        <pc:sldMkLst>
          <pc:docMk/>
          <pc:sldMk cId="3122360556" sldId="2108"/>
        </pc:sldMkLst>
      </pc:sldChg>
      <pc:sldChg chg="addSp modSp add mod">
        <pc:chgData name="Sydney Smith (SHE/HER)" userId="75bd3373-d498-49ce-93fb-5eda2515e74b" providerId="ADAL" clId="{0B6E0D22-A1A3-DD47-985C-E1D1F9A57C67}" dt="2023-04-04T22:39:08.916" v="5232" actId="962"/>
        <pc:sldMkLst>
          <pc:docMk/>
          <pc:sldMk cId="1086010490" sldId="2109"/>
        </pc:sldMkLst>
        <pc:picChg chg="add mod">
          <ac:chgData name="Sydney Smith (SHE/HER)" userId="75bd3373-d498-49ce-93fb-5eda2515e74b" providerId="ADAL" clId="{0B6E0D22-A1A3-DD47-985C-E1D1F9A57C67}" dt="2023-04-04T22:39:08.916" v="5232" actId="962"/>
          <ac:picMkLst>
            <pc:docMk/>
            <pc:sldMk cId="1086010490" sldId="2109"/>
            <ac:picMk id="5" creationId="{E4A41CF6-80DD-21F2-0726-A24246342387}"/>
          </ac:picMkLst>
        </pc:picChg>
      </pc:sldChg>
      <pc:sldChg chg="add del">
        <pc:chgData name="Sydney Smith (SHE/HER)" userId="75bd3373-d498-49ce-93fb-5eda2515e74b" providerId="ADAL" clId="{0B6E0D22-A1A3-DD47-985C-E1D1F9A57C67}" dt="2023-03-29T21:31:30.580" v="3798"/>
        <pc:sldMkLst>
          <pc:docMk/>
          <pc:sldMk cId="2807370955" sldId="2109"/>
        </pc:sldMkLst>
      </pc:sldChg>
      <pc:sldChg chg="addSp delSp modSp add mod modClrScheme chgLayout">
        <pc:chgData name="Sydney Smith (SHE/HER)" userId="75bd3373-d498-49ce-93fb-5eda2515e74b" providerId="ADAL" clId="{0B6E0D22-A1A3-DD47-985C-E1D1F9A57C67}" dt="2023-04-04T15:35:39.569" v="5217" actId="1076"/>
        <pc:sldMkLst>
          <pc:docMk/>
          <pc:sldMk cId="1063969174" sldId="2110"/>
        </pc:sldMkLst>
        <pc:spChg chg="mod ord">
          <ac:chgData name="Sydney Smith (SHE/HER)" userId="75bd3373-d498-49ce-93fb-5eda2515e74b" providerId="ADAL" clId="{0B6E0D22-A1A3-DD47-985C-E1D1F9A57C67}" dt="2023-04-04T15:35:29.367" v="5209" actId="1076"/>
          <ac:spMkLst>
            <pc:docMk/>
            <pc:sldMk cId="1063969174" sldId="2110"/>
            <ac:spMk id="2" creationId="{B1E05864-783E-59E6-36DB-2C909002729E}"/>
          </ac:spMkLst>
        </pc:spChg>
        <pc:spChg chg="mod ord">
          <ac:chgData name="Sydney Smith (SHE/HER)" userId="75bd3373-d498-49ce-93fb-5eda2515e74b" providerId="ADAL" clId="{0B6E0D22-A1A3-DD47-985C-E1D1F9A57C67}" dt="2023-04-04T15:35:39.569" v="5217" actId="1076"/>
          <ac:spMkLst>
            <pc:docMk/>
            <pc:sldMk cId="1063969174" sldId="2110"/>
            <ac:spMk id="3" creationId="{0224383F-4FB7-6140-CAA6-0226DC9DDABE}"/>
          </ac:spMkLst>
        </pc:spChg>
        <pc:picChg chg="del mod">
          <ac:chgData name="Sydney Smith (SHE/HER)" userId="75bd3373-d498-49ce-93fb-5eda2515e74b" providerId="ADAL" clId="{0B6E0D22-A1A3-DD47-985C-E1D1F9A57C67}" dt="2023-04-04T15:35:07.106" v="5204" actId="478"/>
          <ac:picMkLst>
            <pc:docMk/>
            <pc:sldMk cId="1063969174" sldId="2110"/>
            <ac:picMk id="4" creationId="{23BAD650-3CE0-F654-8D40-4D23FC283151}"/>
          </ac:picMkLst>
        </pc:picChg>
        <pc:picChg chg="add mod">
          <ac:chgData name="Sydney Smith (SHE/HER)" userId="75bd3373-d498-49ce-93fb-5eda2515e74b" providerId="ADAL" clId="{0B6E0D22-A1A3-DD47-985C-E1D1F9A57C67}" dt="2023-04-04T15:35:12.864" v="5206" actId="1076"/>
          <ac:picMkLst>
            <pc:docMk/>
            <pc:sldMk cId="1063969174" sldId="2110"/>
            <ac:picMk id="9" creationId="{5E87CBBD-6EB4-8029-00A6-577F7397613E}"/>
          </ac:picMkLst>
        </pc:picChg>
      </pc:sldChg>
      <pc:sldChg chg="add del">
        <pc:chgData name="Sydney Smith (SHE/HER)" userId="75bd3373-d498-49ce-93fb-5eda2515e74b" providerId="ADAL" clId="{0B6E0D22-A1A3-DD47-985C-E1D1F9A57C67}" dt="2023-03-29T21:31:30.580" v="3798"/>
        <pc:sldMkLst>
          <pc:docMk/>
          <pc:sldMk cId="3033574564" sldId="2110"/>
        </pc:sldMkLst>
      </pc:sldChg>
      <pc:sldChg chg="add del">
        <pc:chgData name="Sydney Smith (SHE/HER)" userId="75bd3373-d498-49ce-93fb-5eda2515e74b" providerId="ADAL" clId="{0B6E0D22-A1A3-DD47-985C-E1D1F9A57C67}" dt="2023-03-29T21:31:30.580" v="3798"/>
        <pc:sldMkLst>
          <pc:docMk/>
          <pc:sldMk cId="1871887657" sldId="2111"/>
        </pc:sldMkLst>
      </pc:sldChg>
      <pc:sldChg chg="modSp add mod">
        <pc:chgData name="Sydney Smith (SHE/HER)" userId="75bd3373-d498-49ce-93fb-5eda2515e74b" providerId="ADAL" clId="{0B6E0D22-A1A3-DD47-985C-E1D1F9A57C67}" dt="2023-03-29T21:32:37.192" v="3867" actId="1076"/>
        <pc:sldMkLst>
          <pc:docMk/>
          <pc:sldMk cId="4054285596" sldId="2111"/>
        </pc:sldMkLst>
        <pc:spChg chg="mod">
          <ac:chgData name="Sydney Smith (SHE/HER)" userId="75bd3373-d498-49ce-93fb-5eda2515e74b" providerId="ADAL" clId="{0B6E0D22-A1A3-DD47-985C-E1D1F9A57C67}" dt="2023-03-29T21:32:33.514" v="3866" actId="1076"/>
          <ac:spMkLst>
            <pc:docMk/>
            <pc:sldMk cId="4054285596" sldId="2111"/>
            <ac:spMk id="16" creationId="{5C27704F-D563-0FDA-8641-9C0D76AC59B3}"/>
          </ac:spMkLst>
        </pc:spChg>
        <pc:spChg chg="mod">
          <ac:chgData name="Sydney Smith (SHE/HER)" userId="75bd3373-d498-49ce-93fb-5eda2515e74b" providerId="ADAL" clId="{0B6E0D22-A1A3-DD47-985C-E1D1F9A57C67}" dt="2023-03-29T21:32:33.514" v="3866" actId="1076"/>
          <ac:spMkLst>
            <pc:docMk/>
            <pc:sldMk cId="4054285596" sldId="2111"/>
            <ac:spMk id="17" creationId="{2F8BD4C3-7EFA-5808-C388-7C7598A93880}"/>
          </ac:spMkLst>
        </pc:spChg>
        <pc:spChg chg="mod">
          <ac:chgData name="Sydney Smith (SHE/HER)" userId="75bd3373-d498-49ce-93fb-5eda2515e74b" providerId="ADAL" clId="{0B6E0D22-A1A3-DD47-985C-E1D1F9A57C67}" dt="2023-03-29T21:32:33.514" v="3866" actId="1076"/>
          <ac:spMkLst>
            <pc:docMk/>
            <pc:sldMk cId="4054285596" sldId="2111"/>
            <ac:spMk id="19" creationId="{5EBA58DD-B048-F5A5-E15B-8DB741181BD1}"/>
          </ac:spMkLst>
        </pc:spChg>
        <pc:grpChg chg="mod">
          <ac:chgData name="Sydney Smith (SHE/HER)" userId="75bd3373-d498-49ce-93fb-5eda2515e74b" providerId="ADAL" clId="{0B6E0D22-A1A3-DD47-985C-E1D1F9A57C67}" dt="2023-03-29T21:32:33.514" v="3866" actId="1076"/>
          <ac:grpSpMkLst>
            <pc:docMk/>
            <pc:sldMk cId="4054285596" sldId="2111"/>
            <ac:grpSpMk id="13" creationId="{A7CC77F2-9A5F-A760-4411-84E30A18791A}"/>
          </ac:grpSpMkLst>
        </pc:grpChg>
        <pc:picChg chg="mod">
          <ac:chgData name="Sydney Smith (SHE/HER)" userId="75bd3373-d498-49ce-93fb-5eda2515e74b" providerId="ADAL" clId="{0B6E0D22-A1A3-DD47-985C-E1D1F9A57C67}" dt="2023-03-29T21:32:37.192" v="3867" actId="1076"/>
          <ac:picMkLst>
            <pc:docMk/>
            <pc:sldMk cId="4054285596" sldId="2111"/>
            <ac:picMk id="5" creationId="{216F2239-638F-9772-6464-484D5B15D7D9}"/>
          </ac:picMkLst>
        </pc:picChg>
        <pc:picChg chg="mod">
          <ac:chgData name="Sydney Smith (SHE/HER)" userId="75bd3373-d498-49ce-93fb-5eda2515e74b" providerId="ADAL" clId="{0B6E0D22-A1A3-DD47-985C-E1D1F9A57C67}" dt="2023-03-29T21:32:33.514" v="3866" actId="1076"/>
          <ac:picMkLst>
            <pc:docMk/>
            <pc:sldMk cId="4054285596" sldId="2111"/>
            <ac:picMk id="14" creationId="{47C54347-71A6-F872-A134-BC92AC32FE3E}"/>
          </ac:picMkLst>
        </pc:picChg>
        <pc:picChg chg="mod">
          <ac:chgData name="Sydney Smith (SHE/HER)" userId="75bd3373-d498-49ce-93fb-5eda2515e74b" providerId="ADAL" clId="{0B6E0D22-A1A3-DD47-985C-E1D1F9A57C67}" dt="2023-03-29T21:32:33.514" v="3866" actId="1076"/>
          <ac:picMkLst>
            <pc:docMk/>
            <pc:sldMk cId="4054285596" sldId="2111"/>
            <ac:picMk id="15" creationId="{9047948E-10A0-5D95-A6EE-9945D4121189}"/>
          </ac:picMkLst>
        </pc:picChg>
        <pc:picChg chg="mod">
          <ac:chgData name="Sydney Smith (SHE/HER)" userId="75bd3373-d498-49ce-93fb-5eda2515e74b" providerId="ADAL" clId="{0B6E0D22-A1A3-DD47-985C-E1D1F9A57C67}" dt="2023-03-29T21:32:33.514" v="3866" actId="1076"/>
          <ac:picMkLst>
            <pc:docMk/>
            <pc:sldMk cId="4054285596" sldId="2111"/>
            <ac:picMk id="18" creationId="{15FBA16C-70C2-EDA3-B0ED-C34A153B4A42}"/>
          </ac:picMkLst>
        </pc:picChg>
        <pc:picChg chg="mod">
          <ac:chgData name="Sydney Smith (SHE/HER)" userId="75bd3373-d498-49ce-93fb-5eda2515e74b" providerId="ADAL" clId="{0B6E0D22-A1A3-DD47-985C-E1D1F9A57C67}" dt="2023-03-29T21:32:26.565" v="3864" actId="1076"/>
          <ac:picMkLst>
            <pc:docMk/>
            <pc:sldMk cId="4054285596" sldId="2111"/>
            <ac:picMk id="1026" creationId="{6CFB9303-94CF-9FD6-C2A7-3245A559FD8F}"/>
          </ac:picMkLst>
        </pc:picChg>
      </pc:sldChg>
      <pc:sldChg chg="add del">
        <pc:chgData name="Sydney Smith (SHE/HER)" userId="75bd3373-d498-49ce-93fb-5eda2515e74b" providerId="ADAL" clId="{0B6E0D22-A1A3-DD47-985C-E1D1F9A57C67}" dt="2023-03-29T21:31:30.580" v="3798"/>
        <pc:sldMkLst>
          <pc:docMk/>
          <pc:sldMk cId="3739291158" sldId="2112"/>
        </pc:sldMkLst>
      </pc:sldChg>
      <pc:sldChg chg="addSp delSp modSp add del mod">
        <pc:chgData name="Sydney Smith (SHE/HER)" userId="75bd3373-d498-49ce-93fb-5eda2515e74b" providerId="ADAL" clId="{0B6E0D22-A1A3-DD47-985C-E1D1F9A57C67}" dt="2023-04-03T19:43:37.358" v="3919" actId="2696"/>
        <pc:sldMkLst>
          <pc:docMk/>
          <pc:sldMk cId="3967231143" sldId="2112"/>
        </pc:sldMkLst>
        <pc:spChg chg="del">
          <ac:chgData name="Sydney Smith (SHE/HER)" userId="75bd3373-d498-49ce-93fb-5eda2515e74b" providerId="ADAL" clId="{0B6E0D22-A1A3-DD47-985C-E1D1F9A57C67}" dt="2023-04-03T19:15:38.963" v="3900" actId="478"/>
          <ac:spMkLst>
            <pc:docMk/>
            <pc:sldMk cId="3967231143" sldId="2112"/>
            <ac:spMk id="3" creationId="{D2C55652-CE54-9AA8-3B4F-31EE9C1C0E30}"/>
          </ac:spMkLst>
        </pc:spChg>
        <pc:spChg chg="add del mod">
          <ac:chgData name="Sydney Smith (SHE/HER)" userId="75bd3373-d498-49ce-93fb-5eda2515e74b" providerId="ADAL" clId="{0B6E0D22-A1A3-DD47-985C-E1D1F9A57C67}" dt="2023-04-03T19:35:00.741" v="3911" actId="478"/>
          <ac:spMkLst>
            <pc:docMk/>
            <pc:sldMk cId="3967231143" sldId="2112"/>
            <ac:spMk id="5" creationId="{324F1B79-F268-1094-EF0D-CEBE466E63D1}"/>
          </ac:spMkLst>
        </pc:spChg>
        <pc:spChg chg="add del mod">
          <ac:chgData name="Sydney Smith (SHE/HER)" userId="75bd3373-d498-49ce-93fb-5eda2515e74b" providerId="ADAL" clId="{0B6E0D22-A1A3-DD47-985C-E1D1F9A57C67}" dt="2023-04-03T19:35:02.276" v="3912" actId="478"/>
          <ac:spMkLst>
            <pc:docMk/>
            <pc:sldMk cId="3967231143" sldId="2112"/>
            <ac:spMk id="7" creationId="{15A0E425-FA5C-2669-BFD0-F960F053F5A0}"/>
          </ac:spMkLst>
        </pc:spChg>
      </pc:sldChg>
      <pc:sldChg chg="addSp delSp modSp add del mod modShow">
        <pc:chgData name="Sydney Smith (SHE/HER)" userId="75bd3373-d498-49ce-93fb-5eda2515e74b" providerId="ADAL" clId="{0B6E0D22-A1A3-DD47-985C-E1D1F9A57C67}" dt="2023-04-05T22:01:28.656" v="5239" actId="2696"/>
        <pc:sldMkLst>
          <pc:docMk/>
          <pc:sldMk cId="614917796" sldId="2113"/>
        </pc:sldMkLst>
        <pc:spChg chg="mod">
          <ac:chgData name="Sydney Smith (SHE/HER)" userId="75bd3373-d498-49ce-93fb-5eda2515e74b" providerId="ADAL" clId="{0B6E0D22-A1A3-DD47-985C-E1D1F9A57C67}" dt="2023-04-03T20:42:32.118" v="4013" actId="1076"/>
          <ac:spMkLst>
            <pc:docMk/>
            <pc:sldMk cId="614917796" sldId="2113"/>
            <ac:spMk id="3" creationId="{ECF41B6C-58B5-D24A-A547-6B5BE74D613B}"/>
          </ac:spMkLst>
        </pc:spChg>
        <pc:spChg chg="add mod">
          <ac:chgData name="Sydney Smith (SHE/HER)" userId="75bd3373-d498-49ce-93fb-5eda2515e74b" providerId="ADAL" clId="{0B6E0D22-A1A3-DD47-985C-E1D1F9A57C67}" dt="2023-04-03T19:52:49.985" v="3962" actId="207"/>
          <ac:spMkLst>
            <pc:docMk/>
            <pc:sldMk cId="614917796" sldId="2113"/>
            <ac:spMk id="4" creationId="{A9D6101E-1FB8-7236-AE5D-CAD91C08F34B}"/>
          </ac:spMkLst>
        </pc:spChg>
        <pc:spChg chg="del">
          <ac:chgData name="Sydney Smith (SHE/HER)" userId="75bd3373-d498-49ce-93fb-5eda2515e74b" providerId="ADAL" clId="{0B6E0D22-A1A3-DD47-985C-E1D1F9A57C67}" dt="2023-04-03T20:30:10.610" v="3979" actId="478"/>
          <ac:spMkLst>
            <pc:docMk/>
            <pc:sldMk cId="614917796" sldId="2113"/>
            <ac:spMk id="8" creationId="{F08DE57B-E046-6DA4-2C6F-0E1F7810EDB5}"/>
          </ac:spMkLst>
        </pc:spChg>
        <pc:spChg chg="del">
          <ac:chgData name="Sydney Smith (SHE/HER)" userId="75bd3373-d498-49ce-93fb-5eda2515e74b" providerId="ADAL" clId="{0B6E0D22-A1A3-DD47-985C-E1D1F9A57C67}" dt="2023-04-03T20:47:03.739" v="4020" actId="478"/>
          <ac:spMkLst>
            <pc:docMk/>
            <pc:sldMk cId="614917796" sldId="2113"/>
            <ac:spMk id="9" creationId="{5BBEDD1D-CFD4-4832-99E2-9781E3B379AD}"/>
          </ac:spMkLst>
        </pc:spChg>
        <pc:spChg chg="del mod">
          <ac:chgData name="Sydney Smith (SHE/HER)" userId="75bd3373-d498-49ce-93fb-5eda2515e74b" providerId="ADAL" clId="{0B6E0D22-A1A3-DD47-985C-E1D1F9A57C67}" dt="2023-04-03T20:42:22.032" v="4007" actId="478"/>
          <ac:spMkLst>
            <pc:docMk/>
            <pc:sldMk cId="614917796" sldId="2113"/>
            <ac:spMk id="10" creationId="{6F4C827A-5A4C-2736-74B4-A48D790EE553}"/>
          </ac:spMkLst>
        </pc:spChg>
        <pc:spChg chg="del">
          <ac:chgData name="Sydney Smith (SHE/HER)" userId="75bd3373-d498-49ce-93fb-5eda2515e74b" providerId="ADAL" clId="{0B6E0D22-A1A3-DD47-985C-E1D1F9A57C67}" dt="2023-04-03T20:44:39.003" v="4014" actId="478"/>
          <ac:spMkLst>
            <pc:docMk/>
            <pc:sldMk cId="614917796" sldId="2113"/>
            <ac:spMk id="14" creationId="{BB7B560E-ACDA-4ECC-BC5B-3F8C815B9B37}"/>
          </ac:spMkLst>
        </pc:spChg>
        <pc:spChg chg="add del mod">
          <ac:chgData name="Sydney Smith (SHE/HER)" userId="75bd3373-d498-49ce-93fb-5eda2515e74b" providerId="ADAL" clId="{0B6E0D22-A1A3-DD47-985C-E1D1F9A57C67}" dt="2023-04-03T20:40:40.178" v="3991" actId="478"/>
          <ac:spMkLst>
            <pc:docMk/>
            <pc:sldMk cId="614917796" sldId="2113"/>
            <ac:spMk id="18" creationId="{C9559651-C795-10A0-D7F4-7E17562DD8DA}"/>
          </ac:spMkLst>
        </pc:spChg>
        <pc:spChg chg="mod">
          <ac:chgData name="Sydney Smith (SHE/HER)" userId="75bd3373-d498-49ce-93fb-5eda2515e74b" providerId="ADAL" clId="{0B6E0D22-A1A3-DD47-985C-E1D1F9A57C67}" dt="2023-04-03T16:35:53.539" v="3869" actId="1076"/>
          <ac:spMkLst>
            <pc:docMk/>
            <pc:sldMk cId="614917796" sldId="2113"/>
            <ac:spMk id="19" creationId="{1090C644-1962-8830-371A-9B859EBFF2AE}"/>
          </ac:spMkLst>
        </pc:spChg>
        <pc:picChg chg="add mod">
          <ac:chgData name="Sydney Smith (SHE/HER)" userId="75bd3373-d498-49ce-93fb-5eda2515e74b" providerId="ADAL" clId="{0B6E0D22-A1A3-DD47-985C-E1D1F9A57C67}" dt="2023-04-03T20:30:18.096" v="3983" actId="14100"/>
          <ac:picMkLst>
            <pc:docMk/>
            <pc:sldMk cId="614917796" sldId="2113"/>
            <ac:picMk id="4098" creationId="{4635F2A4-81FF-CD1C-5E78-00ACE99D223A}"/>
          </ac:picMkLst>
        </pc:picChg>
        <pc:picChg chg="add del mod">
          <ac:chgData name="Sydney Smith (SHE/HER)" userId="75bd3373-d498-49ce-93fb-5eda2515e74b" providerId="ADAL" clId="{0B6E0D22-A1A3-DD47-985C-E1D1F9A57C67}" dt="2023-04-03T20:40:44.044" v="3993" actId="1076"/>
          <ac:picMkLst>
            <pc:docMk/>
            <pc:sldMk cId="614917796" sldId="2113"/>
            <ac:picMk id="4100" creationId="{F77E6338-E70E-2CF4-238E-B782755CC598}"/>
          </ac:picMkLst>
        </pc:picChg>
        <pc:picChg chg="add mod">
          <ac:chgData name="Sydney Smith (SHE/HER)" userId="75bd3373-d498-49ce-93fb-5eda2515e74b" providerId="ADAL" clId="{0B6E0D22-A1A3-DD47-985C-E1D1F9A57C67}" dt="2023-04-03T20:42:29.952" v="4012" actId="1076"/>
          <ac:picMkLst>
            <pc:docMk/>
            <pc:sldMk cId="614917796" sldId="2113"/>
            <ac:picMk id="4102" creationId="{788DDC3B-C9D1-E4D9-6D5B-D91960AEEF73}"/>
          </ac:picMkLst>
        </pc:picChg>
        <pc:picChg chg="add mod">
          <ac:chgData name="Sydney Smith (SHE/HER)" userId="75bd3373-d498-49ce-93fb-5eda2515e74b" providerId="ADAL" clId="{0B6E0D22-A1A3-DD47-985C-E1D1F9A57C67}" dt="2023-04-03T20:44:51.519" v="4019" actId="1076"/>
          <ac:picMkLst>
            <pc:docMk/>
            <pc:sldMk cId="614917796" sldId="2113"/>
            <ac:picMk id="4104" creationId="{CE895CD7-CAA3-E82F-FE23-AA44B0E9C024}"/>
          </ac:picMkLst>
        </pc:picChg>
        <pc:picChg chg="add mod">
          <ac:chgData name="Sydney Smith (SHE/HER)" userId="75bd3373-d498-49ce-93fb-5eda2515e74b" providerId="ADAL" clId="{0B6E0D22-A1A3-DD47-985C-E1D1F9A57C67}" dt="2023-04-03T20:47:13.012" v="4025" actId="1076"/>
          <ac:picMkLst>
            <pc:docMk/>
            <pc:sldMk cId="614917796" sldId="2113"/>
            <ac:picMk id="4106" creationId="{CF4C0569-3199-4F5C-0835-FB0B295FC119}"/>
          </ac:picMkLst>
        </pc:picChg>
      </pc:sldChg>
      <pc:sldChg chg="add del">
        <pc:chgData name="Sydney Smith (SHE/HER)" userId="75bd3373-d498-49ce-93fb-5eda2515e74b" providerId="ADAL" clId="{0B6E0D22-A1A3-DD47-985C-E1D1F9A57C67}" dt="2023-03-29T21:31:30.580" v="3798"/>
        <pc:sldMkLst>
          <pc:docMk/>
          <pc:sldMk cId="1015559206" sldId="2113"/>
        </pc:sldMkLst>
      </pc:sldChg>
      <pc:sldChg chg="addSp modSp add del mod modShow">
        <pc:chgData name="Sydney Smith (SHE/HER)" userId="75bd3373-d498-49ce-93fb-5eda2515e74b" providerId="ADAL" clId="{0B6E0D22-A1A3-DD47-985C-E1D1F9A57C67}" dt="2023-04-04T15:39:11.393" v="5225" actId="2696"/>
        <pc:sldMkLst>
          <pc:docMk/>
          <pc:sldMk cId="1688220906" sldId="2114"/>
        </pc:sldMkLst>
        <pc:spChg chg="add mod">
          <ac:chgData name="Sydney Smith (SHE/HER)" userId="75bd3373-d498-49ce-93fb-5eda2515e74b" providerId="ADAL" clId="{0B6E0D22-A1A3-DD47-985C-E1D1F9A57C67}" dt="2023-04-03T19:52:55.820" v="3963" actId="207"/>
          <ac:spMkLst>
            <pc:docMk/>
            <pc:sldMk cId="1688220906" sldId="2114"/>
            <ac:spMk id="15" creationId="{3A09E9DE-8ED7-A862-B7CF-AE0D17250AF1}"/>
          </ac:spMkLst>
        </pc:spChg>
        <pc:spChg chg="mod">
          <ac:chgData name="Sydney Smith (SHE/HER)" userId="75bd3373-d498-49ce-93fb-5eda2515e74b" providerId="ADAL" clId="{0B6E0D22-A1A3-DD47-985C-E1D1F9A57C67}" dt="2023-04-03T19:49:31.798" v="3921" actId="14100"/>
          <ac:spMkLst>
            <pc:docMk/>
            <pc:sldMk cId="1688220906" sldId="2114"/>
            <ac:spMk id="21" creationId="{5336EBFF-9E8F-35E5-DA57-70C1A2B0362D}"/>
          </ac:spMkLst>
        </pc:spChg>
      </pc:sldChg>
      <pc:sldChg chg="add del">
        <pc:chgData name="Sydney Smith (SHE/HER)" userId="75bd3373-d498-49ce-93fb-5eda2515e74b" providerId="ADAL" clId="{0B6E0D22-A1A3-DD47-985C-E1D1F9A57C67}" dt="2023-03-29T21:31:30.580" v="3798"/>
        <pc:sldMkLst>
          <pc:docMk/>
          <pc:sldMk cId="3848517975" sldId="2114"/>
        </pc:sldMkLst>
      </pc:sldChg>
      <pc:sldChg chg="addSp modSp add mod delCm">
        <pc:chgData name="Sydney Smith (SHE/HER)" userId="75bd3373-d498-49ce-93fb-5eda2515e74b" providerId="ADAL" clId="{0B6E0D22-A1A3-DD47-985C-E1D1F9A57C67}" dt="2023-04-03T22:40:00.044" v="4239"/>
        <pc:sldMkLst>
          <pc:docMk/>
          <pc:sldMk cId="942663322" sldId="2115"/>
        </pc:sldMkLst>
        <pc:spChg chg="mod">
          <ac:chgData name="Sydney Smith (SHE/HER)" userId="75bd3373-d498-49ce-93fb-5eda2515e74b" providerId="ADAL" clId="{0B6E0D22-A1A3-DD47-985C-E1D1F9A57C67}" dt="2023-04-03T22:38:58.994" v="4233" actId="20577"/>
          <ac:spMkLst>
            <pc:docMk/>
            <pc:sldMk cId="942663322" sldId="2115"/>
            <ac:spMk id="2" creationId="{31CE60F2-0432-0F20-A06C-63189D8FF08B}"/>
          </ac:spMkLst>
        </pc:spChg>
        <pc:spChg chg="add mod">
          <ac:chgData name="Sydney Smith (SHE/HER)" userId="75bd3373-d498-49ce-93fb-5eda2515e74b" providerId="ADAL" clId="{0B6E0D22-A1A3-DD47-985C-E1D1F9A57C67}" dt="2023-04-03T19:53:04.342" v="3964" actId="207"/>
          <ac:spMkLst>
            <pc:docMk/>
            <pc:sldMk cId="942663322" sldId="2115"/>
            <ac:spMk id="3" creationId="{A7254C15-8919-6DAE-62C8-A6DE08A21F12}"/>
          </ac:spMkLst>
        </pc:spChg>
        <pc:graphicFrameChg chg="mod">
          <ac:chgData name="Sydney Smith (SHE/HER)" userId="75bd3373-d498-49ce-93fb-5eda2515e74b" providerId="ADAL" clId="{0B6E0D22-A1A3-DD47-985C-E1D1F9A57C67}" dt="2023-04-03T22:38:46.875" v="4230" actId="12100"/>
          <ac:graphicFrameMkLst>
            <pc:docMk/>
            <pc:sldMk cId="942663322" sldId="2115"/>
            <ac:graphicFrameMk id="5" creationId="{40937E3B-7A45-A155-83E3-62E1DCA32BA3}"/>
          </ac:graphicFrameMkLst>
        </pc:graphicFrameChg>
        <pc:extLst>
          <p:ext xmlns:p="http://schemas.openxmlformats.org/presentationml/2006/main" uri="{D6D511B9-2390-475A-947B-AFAB55BFBCF1}">
            <pc226:cmChg xmlns:pc226="http://schemas.microsoft.com/office/powerpoint/2022/06/main/command" chg="del">
              <pc226:chgData name="Sydney Smith (SHE/HER)" userId="75bd3373-d498-49ce-93fb-5eda2515e74b" providerId="ADAL" clId="{0B6E0D22-A1A3-DD47-985C-E1D1F9A57C67}" dt="2023-04-03T22:40:00.044" v="4239"/>
              <pc2:cmMkLst xmlns:pc2="http://schemas.microsoft.com/office/powerpoint/2019/9/main/command">
                <pc:docMk/>
                <pc:sldMk cId="942663322" sldId="2115"/>
                <pc2:cmMk id="{45491C15-9E74-5E4E-9A19-FC1E01135117}"/>
              </pc2:cmMkLst>
            </pc226:cmChg>
          </p:ext>
        </pc:extLst>
      </pc:sldChg>
      <pc:sldChg chg="add del">
        <pc:chgData name="Sydney Smith (SHE/HER)" userId="75bd3373-d498-49ce-93fb-5eda2515e74b" providerId="ADAL" clId="{0B6E0D22-A1A3-DD47-985C-E1D1F9A57C67}" dt="2023-03-29T21:31:30.580" v="3798"/>
        <pc:sldMkLst>
          <pc:docMk/>
          <pc:sldMk cId="3684630714" sldId="2115"/>
        </pc:sldMkLst>
      </pc:sldChg>
      <pc:sldChg chg="addSp modSp add mod modClrScheme chgLayout">
        <pc:chgData name="Sydney Smith (SHE/HER)" userId="75bd3373-d498-49ce-93fb-5eda2515e74b" providerId="ADAL" clId="{0B6E0D22-A1A3-DD47-985C-E1D1F9A57C67}" dt="2023-04-03T22:39:36.513" v="4236" actId="1076"/>
        <pc:sldMkLst>
          <pc:docMk/>
          <pc:sldMk cId="255518291" sldId="2116"/>
        </pc:sldMkLst>
        <pc:spChg chg="mod ord">
          <ac:chgData name="Sydney Smith (SHE/HER)" userId="75bd3373-d498-49ce-93fb-5eda2515e74b" providerId="ADAL" clId="{0B6E0D22-A1A3-DD47-985C-E1D1F9A57C67}" dt="2023-04-03T22:39:36.513" v="4236" actId="1076"/>
          <ac:spMkLst>
            <pc:docMk/>
            <pc:sldMk cId="255518291" sldId="2116"/>
            <ac:spMk id="2" creationId="{BD6A52B9-503C-3ED2-5866-AD1D58C84EC4}"/>
          </ac:spMkLst>
        </pc:spChg>
        <pc:spChg chg="add mod">
          <ac:chgData name="Sydney Smith (SHE/HER)" userId="75bd3373-d498-49ce-93fb-5eda2515e74b" providerId="ADAL" clId="{0B6E0D22-A1A3-DD47-985C-E1D1F9A57C67}" dt="2023-04-03T19:53:10.269" v="3965" actId="207"/>
          <ac:spMkLst>
            <pc:docMk/>
            <pc:sldMk cId="255518291" sldId="2116"/>
            <ac:spMk id="3" creationId="{AB813288-097D-F3A5-C412-CC63330784C4}"/>
          </ac:spMkLst>
        </pc:spChg>
        <pc:graphicFrameChg chg="mod ord">
          <ac:chgData name="Sydney Smith (SHE/HER)" userId="75bd3373-d498-49ce-93fb-5eda2515e74b" providerId="ADAL" clId="{0B6E0D22-A1A3-DD47-985C-E1D1F9A57C67}" dt="2023-04-03T19:50:29.785" v="3933" actId="1076"/>
          <ac:graphicFrameMkLst>
            <pc:docMk/>
            <pc:sldMk cId="255518291" sldId="2116"/>
            <ac:graphicFrameMk id="5" creationId="{EF9153BC-8BD2-5E0D-E77C-A0F775AF3D60}"/>
          </ac:graphicFrameMkLst>
        </pc:graphicFrameChg>
      </pc:sldChg>
      <pc:sldChg chg="add del">
        <pc:chgData name="Sydney Smith (SHE/HER)" userId="75bd3373-d498-49ce-93fb-5eda2515e74b" providerId="ADAL" clId="{0B6E0D22-A1A3-DD47-985C-E1D1F9A57C67}" dt="2023-03-29T21:31:30.580" v="3798"/>
        <pc:sldMkLst>
          <pc:docMk/>
          <pc:sldMk cId="1715242103" sldId="2116"/>
        </pc:sldMkLst>
      </pc:sldChg>
      <pc:sldChg chg="add del">
        <pc:chgData name="Sydney Smith (SHE/HER)" userId="75bd3373-d498-49ce-93fb-5eda2515e74b" providerId="ADAL" clId="{0B6E0D22-A1A3-DD47-985C-E1D1F9A57C67}" dt="2023-03-29T21:31:30.580" v="3798"/>
        <pc:sldMkLst>
          <pc:docMk/>
          <pc:sldMk cId="2347402223" sldId="2117"/>
        </pc:sldMkLst>
      </pc:sldChg>
      <pc:sldChg chg="addSp delSp modSp add mod delCm modNotesTx">
        <pc:chgData name="Sydney Smith (SHE/HER)" userId="75bd3373-d498-49ce-93fb-5eda2515e74b" providerId="ADAL" clId="{0B6E0D22-A1A3-DD47-985C-E1D1F9A57C67}" dt="2023-04-03T23:49:02.816" v="5021" actId="1076"/>
        <pc:sldMkLst>
          <pc:docMk/>
          <pc:sldMk cId="2760669070" sldId="2117"/>
        </pc:sldMkLst>
        <pc:spChg chg="add mod">
          <ac:chgData name="Sydney Smith (SHE/HER)" userId="75bd3373-d498-49ce-93fb-5eda2515e74b" providerId="ADAL" clId="{0B6E0D22-A1A3-DD47-985C-E1D1F9A57C67}" dt="2023-04-03T19:51:16.171" v="3939"/>
          <ac:spMkLst>
            <pc:docMk/>
            <pc:sldMk cId="2760669070" sldId="2117"/>
            <ac:spMk id="2" creationId="{635EDDA8-41BA-BF10-6CCC-31DBB544D5CF}"/>
          </ac:spMkLst>
        </pc:spChg>
        <pc:spChg chg="mod">
          <ac:chgData name="Sydney Smith (SHE/HER)" userId="75bd3373-d498-49ce-93fb-5eda2515e74b" providerId="ADAL" clId="{0B6E0D22-A1A3-DD47-985C-E1D1F9A57C67}" dt="2023-04-03T22:42:54.730" v="4270" actId="21"/>
          <ac:spMkLst>
            <pc:docMk/>
            <pc:sldMk cId="2760669070" sldId="2117"/>
            <ac:spMk id="3" creationId="{BF04E34D-2BBA-3412-9F88-50369E045CEB}"/>
          </ac:spMkLst>
        </pc:spChg>
        <pc:spChg chg="add del mod">
          <ac:chgData name="Sydney Smith (SHE/HER)" userId="75bd3373-d498-49ce-93fb-5eda2515e74b" providerId="ADAL" clId="{0B6E0D22-A1A3-DD47-985C-E1D1F9A57C67}" dt="2023-04-03T22:41:28.801" v="4256"/>
          <ac:spMkLst>
            <pc:docMk/>
            <pc:sldMk cId="2760669070" sldId="2117"/>
            <ac:spMk id="4" creationId="{C89A54C7-C4DC-F153-29EB-EC26D8401175}"/>
          </ac:spMkLst>
        </pc:spChg>
        <pc:spChg chg="add del mod">
          <ac:chgData name="Sydney Smith (SHE/HER)" userId="75bd3373-d498-49ce-93fb-5eda2515e74b" providerId="ADAL" clId="{0B6E0D22-A1A3-DD47-985C-E1D1F9A57C67}" dt="2023-04-03T22:41:28.801" v="4256"/>
          <ac:spMkLst>
            <pc:docMk/>
            <pc:sldMk cId="2760669070" sldId="2117"/>
            <ac:spMk id="5" creationId="{00B23EB5-3C1F-B271-E1C6-8B688C1A11AC}"/>
          </ac:spMkLst>
        </pc:spChg>
        <pc:spChg chg="del mod">
          <ac:chgData name="Sydney Smith (SHE/HER)" userId="75bd3373-d498-49ce-93fb-5eda2515e74b" providerId="ADAL" clId="{0B6E0D22-A1A3-DD47-985C-E1D1F9A57C67}" dt="2023-04-03T23:07:19.343" v="4389" actId="478"/>
          <ac:spMkLst>
            <pc:docMk/>
            <pc:sldMk cId="2760669070" sldId="2117"/>
            <ac:spMk id="6" creationId="{7AC88DE6-9561-48D8-8073-CC1A903F0C39}"/>
          </ac:spMkLst>
        </pc:spChg>
        <pc:spChg chg="mod">
          <ac:chgData name="Sydney Smith (SHE/HER)" userId="75bd3373-d498-49ce-93fb-5eda2515e74b" providerId="ADAL" clId="{0B6E0D22-A1A3-DD47-985C-E1D1F9A57C67}" dt="2023-04-03T22:42:31.599" v="4265" actId="1076"/>
          <ac:spMkLst>
            <pc:docMk/>
            <pc:sldMk cId="2760669070" sldId="2117"/>
            <ac:spMk id="26" creationId="{EBD8B5D1-B9CB-8DE8-8437-A81C38EC1CA7}"/>
          </ac:spMkLst>
        </pc:spChg>
        <pc:spChg chg="mod">
          <ac:chgData name="Sydney Smith (SHE/HER)" userId="75bd3373-d498-49ce-93fb-5eda2515e74b" providerId="ADAL" clId="{0B6E0D22-A1A3-DD47-985C-E1D1F9A57C67}" dt="2023-04-03T22:42:31.599" v="4265" actId="1076"/>
          <ac:spMkLst>
            <pc:docMk/>
            <pc:sldMk cId="2760669070" sldId="2117"/>
            <ac:spMk id="27" creationId="{1FE3ED94-621F-6CD7-1DC7-734883B000C4}"/>
          </ac:spMkLst>
        </pc:spChg>
        <pc:spChg chg="add del">
          <ac:chgData name="Sydney Smith (SHE/HER)" userId="75bd3373-d498-49ce-93fb-5eda2515e74b" providerId="ADAL" clId="{0B6E0D22-A1A3-DD47-985C-E1D1F9A57C67}" dt="2023-04-03T22:41:32.114" v="4257" actId="478"/>
          <ac:spMkLst>
            <pc:docMk/>
            <pc:sldMk cId="2760669070" sldId="2117"/>
            <ac:spMk id="31" creationId="{AB3D42C2-8EF9-DEE3-3803-0C982D4B1937}"/>
          </ac:spMkLst>
        </pc:spChg>
        <pc:spChg chg="add mod">
          <ac:chgData name="Sydney Smith (SHE/HER)" userId="75bd3373-d498-49ce-93fb-5eda2515e74b" providerId="ADAL" clId="{0B6E0D22-A1A3-DD47-985C-E1D1F9A57C67}" dt="2023-04-03T23:17:11.119" v="4476" actId="1076"/>
          <ac:spMkLst>
            <pc:docMk/>
            <pc:sldMk cId="2760669070" sldId="2117"/>
            <ac:spMk id="50" creationId="{9F2D936C-A456-2478-452B-AD9C82408A43}"/>
          </ac:spMkLst>
        </pc:spChg>
        <pc:spChg chg="add mod">
          <ac:chgData name="Sydney Smith (SHE/HER)" userId="75bd3373-d498-49ce-93fb-5eda2515e74b" providerId="ADAL" clId="{0B6E0D22-A1A3-DD47-985C-E1D1F9A57C67}" dt="2023-04-03T23:17:07.853" v="4475" actId="1076"/>
          <ac:spMkLst>
            <pc:docMk/>
            <pc:sldMk cId="2760669070" sldId="2117"/>
            <ac:spMk id="51" creationId="{C7847F81-7BFF-8275-8E83-5511448B6D93}"/>
          </ac:spMkLst>
        </pc:spChg>
        <pc:spChg chg="add mod">
          <ac:chgData name="Sydney Smith (SHE/HER)" userId="75bd3373-d498-49ce-93fb-5eda2515e74b" providerId="ADAL" clId="{0B6E0D22-A1A3-DD47-985C-E1D1F9A57C67}" dt="2023-04-03T23:18:03.903" v="4504" actId="1076"/>
          <ac:spMkLst>
            <pc:docMk/>
            <pc:sldMk cId="2760669070" sldId="2117"/>
            <ac:spMk id="52" creationId="{984DBD59-B34B-839E-685C-B77D0E91F3BD}"/>
          </ac:spMkLst>
        </pc:spChg>
        <pc:spChg chg="add mod">
          <ac:chgData name="Sydney Smith (SHE/HER)" userId="75bd3373-d498-49ce-93fb-5eda2515e74b" providerId="ADAL" clId="{0B6E0D22-A1A3-DD47-985C-E1D1F9A57C67}" dt="2023-04-03T23:17:49.821" v="4494" actId="20577"/>
          <ac:spMkLst>
            <pc:docMk/>
            <pc:sldMk cId="2760669070" sldId="2117"/>
            <ac:spMk id="53" creationId="{8DD8B962-4D12-165B-7426-AC18D7E392AA}"/>
          </ac:spMkLst>
        </pc:spChg>
        <pc:spChg chg="add mod">
          <ac:chgData name="Sydney Smith (SHE/HER)" userId="75bd3373-d498-49ce-93fb-5eda2515e74b" providerId="ADAL" clId="{0B6E0D22-A1A3-DD47-985C-E1D1F9A57C67}" dt="2023-04-03T23:18:00.015" v="4503" actId="20577"/>
          <ac:spMkLst>
            <pc:docMk/>
            <pc:sldMk cId="2760669070" sldId="2117"/>
            <ac:spMk id="54" creationId="{26DA695B-537A-8AC5-78A8-C0D3930DE140}"/>
          </ac:spMkLst>
        </pc:spChg>
        <pc:spChg chg="add mod">
          <ac:chgData name="Sydney Smith (SHE/HER)" userId="75bd3373-d498-49ce-93fb-5eda2515e74b" providerId="ADAL" clId="{0B6E0D22-A1A3-DD47-985C-E1D1F9A57C67}" dt="2023-04-03T23:49:02.816" v="5021" actId="1076"/>
          <ac:spMkLst>
            <pc:docMk/>
            <pc:sldMk cId="2760669070" sldId="2117"/>
            <ac:spMk id="55" creationId="{C16313DB-5DFB-97F4-71EE-A0B5DFDDFEF7}"/>
          </ac:spMkLst>
        </pc:spChg>
        <pc:spChg chg="add del">
          <ac:chgData name="Sydney Smith (SHE/HER)" userId="75bd3373-d498-49ce-93fb-5eda2515e74b" providerId="ADAL" clId="{0B6E0D22-A1A3-DD47-985C-E1D1F9A57C67}" dt="2023-04-03T22:41:32.114" v="4257" actId="478"/>
          <ac:spMkLst>
            <pc:docMk/>
            <pc:sldMk cId="2760669070" sldId="2117"/>
            <ac:spMk id="71" creationId="{E8F7E1C7-89ED-2D9F-61B1-5F09A5D9E14C}"/>
          </ac:spMkLst>
        </pc:spChg>
        <pc:spChg chg="add del">
          <ac:chgData name="Sydney Smith (SHE/HER)" userId="75bd3373-d498-49ce-93fb-5eda2515e74b" providerId="ADAL" clId="{0B6E0D22-A1A3-DD47-985C-E1D1F9A57C67}" dt="2023-04-03T22:41:32.114" v="4257" actId="478"/>
          <ac:spMkLst>
            <pc:docMk/>
            <pc:sldMk cId="2760669070" sldId="2117"/>
            <ac:spMk id="72" creationId="{1758787C-0D11-41A5-858B-E64C50023CD1}"/>
          </ac:spMkLst>
        </pc:spChg>
        <pc:spChg chg="add del">
          <ac:chgData name="Sydney Smith (SHE/HER)" userId="75bd3373-d498-49ce-93fb-5eda2515e74b" providerId="ADAL" clId="{0B6E0D22-A1A3-DD47-985C-E1D1F9A57C67}" dt="2023-04-03T22:41:32.114" v="4257" actId="478"/>
          <ac:spMkLst>
            <pc:docMk/>
            <pc:sldMk cId="2760669070" sldId="2117"/>
            <ac:spMk id="73" creationId="{57442D6A-D7AB-0E97-23E1-003B5EB9B83F}"/>
          </ac:spMkLst>
        </pc:spChg>
        <pc:spChg chg="add del">
          <ac:chgData name="Sydney Smith (SHE/HER)" userId="75bd3373-d498-49ce-93fb-5eda2515e74b" providerId="ADAL" clId="{0B6E0D22-A1A3-DD47-985C-E1D1F9A57C67}" dt="2023-04-03T22:41:32.114" v="4257" actId="478"/>
          <ac:spMkLst>
            <pc:docMk/>
            <pc:sldMk cId="2760669070" sldId="2117"/>
            <ac:spMk id="74" creationId="{BFC9C744-E01B-DE0B-D739-1BE10E591642}"/>
          </ac:spMkLst>
        </pc:spChg>
        <pc:spChg chg="add del">
          <ac:chgData name="Sydney Smith (SHE/HER)" userId="75bd3373-d498-49ce-93fb-5eda2515e74b" providerId="ADAL" clId="{0B6E0D22-A1A3-DD47-985C-E1D1F9A57C67}" dt="2023-04-03T22:41:32.114" v="4257" actId="478"/>
          <ac:spMkLst>
            <pc:docMk/>
            <pc:sldMk cId="2760669070" sldId="2117"/>
            <ac:spMk id="75" creationId="{89835337-F3DE-D5AF-649C-5BF75A392DED}"/>
          </ac:spMkLst>
        </pc:spChg>
        <pc:spChg chg="add del">
          <ac:chgData name="Sydney Smith (SHE/HER)" userId="75bd3373-d498-49ce-93fb-5eda2515e74b" providerId="ADAL" clId="{0B6E0D22-A1A3-DD47-985C-E1D1F9A57C67}" dt="2023-04-03T22:41:32.114" v="4257" actId="478"/>
          <ac:spMkLst>
            <pc:docMk/>
            <pc:sldMk cId="2760669070" sldId="2117"/>
            <ac:spMk id="76" creationId="{A40C3F11-0F98-1D7D-DF72-42AF32DBA28E}"/>
          </ac:spMkLst>
        </pc:spChg>
        <pc:spChg chg="add del">
          <ac:chgData name="Sydney Smith (SHE/HER)" userId="75bd3373-d498-49ce-93fb-5eda2515e74b" providerId="ADAL" clId="{0B6E0D22-A1A3-DD47-985C-E1D1F9A57C67}" dt="2023-04-03T22:41:32.114" v="4257" actId="478"/>
          <ac:spMkLst>
            <pc:docMk/>
            <pc:sldMk cId="2760669070" sldId="2117"/>
            <ac:spMk id="77" creationId="{2E436606-8BC5-DB9F-01BF-D007C1A9D001}"/>
          </ac:spMkLst>
        </pc:spChg>
        <pc:spChg chg="add del">
          <ac:chgData name="Sydney Smith (SHE/HER)" userId="75bd3373-d498-49ce-93fb-5eda2515e74b" providerId="ADAL" clId="{0B6E0D22-A1A3-DD47-985C-E1D1F9A57C67}" dt="2023-04-03T22:41:32.114" v="4257" actId="478"/>
          <ac:spMkLst>
            <pc:docMk/>
            <pc:sldMk cId="2760669070" sldId="2117"/>
            <ac:spMk id="78" creationId="{90327D71-A0B6-E860-F306-91DDE1293C42}"/>
          </ac:spMkLst>
        </pc:spChg>
        <pc:spChg chg="add del">
          <ac:chgData name="Sydney Smith (SHE/HER)" userId="75bd3373-d498-49ce-93fb-5eda2515e74b" providerId="ADAL" clId="{0B6E0D22-A1A3-DD47-985C-E1D1F9A57C67}" dt="2023-04-03T22:41:32.114" v="4257" actId="478"/>
          <ac:spMkLst>
            <pc:docMk/>
            <pc:sldMk cId="2760669070" sldId="2117"/>
            <ac:spMk id="79" creationId="{34780C9E-53A2-777D-BE57-58A5A4B12E2B}"/>
          </ac:spMkLst>
        </pc:spChg>
        <pc:spChg chg="mod topLvl">
          <ac:chgData name="Sydney Smith (SHE/HER)" userId="75bd3373-d498-49ce-93fb-5eda2515e74b" providerId="ADAL" clId="{0B6E0D22-A1A3-DD47-985C-E1D1F9A57C67}" dt="2023-04-03T23:07:36.627" v="4393" actId="478"/>
          <ac:spMkLst>
            <pc:docMk/>
            <pc:sldMk cId="2760669070" sldId="2117"/>
            <ac:spMk id="88" creationId="{476C811D-448A-4062-A018-3DDB62AAF59D}"/>
          </ac:spMkLst>
        </pc:spChg>
        <pc:spChg chg="del mod topLvl">
          <ac:chgData name="Sydney Smith (SHE/HER)" userId="75bd3373-d498-49ce-93fb-5eda2515e74b" providerId="ADAL" clId="{0B6E0D22-A1A3-DD47-985C-E1D1F9A57C67}" dt="2023-04-03T23:07:36.627" v="4393" actId="478"/>
          <ac:spMkLst>
            <pc:docMk/>
            <pc:sldMk cId="2760669070" sldId="2117"/>
            <ac:spMk id="90" creationId="{0C85F972-03A0-4666-8197-9EB34597D785}"/>
          </ac:spMkLst>
        </pc:spChg>
        <pc:spChg chg="del mod">
          <ac:chgData name="Sydney Smith (SHE/HER)" userId="75bd3373-d498-49ce-93fb-5eda2515e74b" providerId="ADAL" clId="{0B6E0D22-A1A3-DD47-985C-E1D1F9A57C67}" dt="2023-04-03T23:00:33.741" v="4369" actId="478"/>
          <ac:spMkLst>
            <pc:docMk/>
            <pc:sldMk cId="2760669070" sldId="2117"/>
            <ac:spMk id="93" creationId="{E92BCB41-4BF3-406E-978C-AECA225AE1E2}"/>
          </ac:spMkLst>
        </pc:spChg>
        <pc:spChg chg="del">
          <ac:chgData name="Sydney Smith (SHE/HER)" userId="75bd3373-d498-49ce-93fb-5eda2515e74b" providerId="ADAL" clId="{0B6E0D22-A1A3-DD47-985C-E1D1F9A57C67}" dt="2023-04-03T23:03:11.212" v="4381" actId="478"/>
          <ac:spMkLst>
            <pc:docMk/>
            <pc:sldMk cId="2760669070" sldId="2117"/>
            <ac:spMk id="95" creationId="{4A8F2889-4ACA-440D-803A-F3F6775CAF99}"/>
          </ac:spMkLst>
        </pc:spChg>
        <pc:grpChg chg="del mod">
          <ac:chgData name="Sydney Smith (SHE/HER)" userId="75bd3373-d498-49ce-93fb-5eda2515e74b" providerId="ADAL" clId="{0B6E0D22-A1A3-DD47-985C-E1D1F9A57C67}" dt="2023-04-03T23:07:36.627" v="4393" actId="478"/>
          <ac:grpSpMkLst>
            <pc:docMk/>
            <pc:sldMk cId="2760669070" sldId="2117"/>
            <ac:grpSpMk id="10" creationId="{7AEDA46A-C099-4C08-B477-FA3B0D349C66}"/>
          </ac:grpSpMkLst>
        </pc:grpChg>
        <pc:grpChg chg="add mod">
          <ac:chgData name="Sydney Smith (SHE/HER)" userId="75bd3373-d498-49ce-93fb-5eda2515e74b" providerId="ADAL" clId="{0B6E0D22-A1A3-DD47-985C-E1D1F9A57C67}" dt="2023-04-03T22:42:31.599" v="4265" actId="1076"/>
          <ac:grpSpMkLst>
            <pc:docMk/>
            <pc:sldMk cId="2760669070" sldId="2117"/>
            <ac:grpSpMk id="25" creationId="{4D862C45-98B7-33DC-94E0-8ECD3825D70A}"/>
          </ac:grpSpMkLst>
        </pc:grpChg>
        <pc:grpChg chg="add del">
          <ac:chgData name="Sydney Smith (SHE/HER)" userId="75bd3373-d498-49ce-93fb-5eda2515e74b" providerId="ADAL" clId="{0B6E0D22-A1A3-DD47-985C-E1D1F9A57C67}" dt="2023-04-03T22:41:32.114" v="4257" actId="478"/>
          <ac:grpSpMkLst>
            <pc:docMk/>
            <pc:sldMk cId="2760669070" sldId="2117"/>
            <ac:grpSpMk id="64" creationId="{5ED04283-0C44-F7CA-5C3C-116E2CB0B32D}"/>
          </ac:grpSpMkLst>
        </pc:grpChg>
        <pc:picChg chg="add del mod">
          <ac:chgData name="Sydney Smith (SHE/HER)" userId="75bd3373-d498-49ce-93fb-5eda2515e74b" providerId="ADAL" clId="{0B6E0D22-A1A3-DD47-985C-E1D1F9A57C67}" dt="2023-04-03T22:41:28.801" v="4256"/>
          <ac:picMkLst>
            <pc:docMk/>
            <pc:sldMk cId="2760669070" sldId="2117"/>
            <ac:picMk id="8" creationId="{3AF8E0D8-4A36-54DF-F7A6-18521913AFCF}"/>
          </ac:picMkLst>
        </pc:picChg>
        <pc:picChg chg="add del mod">
          <ac:chgData name="Sydney Smith (SHE/HER)" userId="75bd3373-d498-49ce-93fb-5eda2515e74b" providerId="ADAL" clId="{0B6E0D22-A1A3-DD47-985C-E1D1F9A57C67}" dt="2023-04-03T22:41:28.801" v="4256"/>
          <ac:picMkLst>
            <pc:docMk/>
            <pc:sldMk cId="2760669070" sldId="2117"/>
            <ac:picMk id="9" creationId="{3A19D104-98FE-EC75-60ED-6452E50131AE}"/>
          </ac:picMkLst>
        </pc:picChg>
        <pc:picChg chg="add del mod">
          <ac:chgData name="Sydney Smith (SHE/HER)" userId="75bd3373-d498-49ce-93fb-5eda2515e74b" providerId="ADAL" clId="{0B6E0D22-A1A3-DD47-985C-E1D1F9A57C67}" dt="2023-04-03T22:41:28.801" v="4256"/>
          <ac:picMkLst>
            <pc:docMk/>
            <pc:sldMk cId="2760669070" sldId="2117"/>
            <ac:picMk id="11" creationId="{840CEADC-C98A-30BC-E305-E892A43F2B2A}"/>
          </ac:picMkLst>
        </pc:picChg>
        <pc:picChg chg="add del mod">
          <ac:chgData name="Sydney Smith (SHE/HER)" userId="75bd3373-d498-49ce-93fb-5eda2515e74b" providerId="ADAL" clId="{0B6E0D22-A1A3-DD47-985C-E1D1F9A57C67}" dt="2023-04-03T22:41:28.801" v="4256"/>
          <ac:picMkLst>
            <pc:docMk/>
            <pc:sldMk cId="2760669070" sldId="2117"/>
            <ac:picMk id="12" creationId="{FCE11548-19F5-532F-0F02-446F265FCE58}"/>
          </ac:picMkLst>
        </pc:picChg>
        <pc:picChg chg="add del mod">
          <ac:chgData name="Sydney Smith (SHE/HER)" userId="75bd3373-d498-49ce-93fb-5eda2515e74b" providerId="ADAL" clId="{0B6E0D22-A1A3-DD47-985C-E1D1F9A57C67}" dt="2023-04-03T22:41:28.801" v="4256"/>
          <ac:picMkLst>
            <pc:docMk/>
            <pc:sldMk cId="2760669070" sldId="2117"/>
            <ac:picMk id="13" creationId="{17B907F1-B050-2D72-A02A-DED95199D577}"/>
          </ac:picMkLst>
        </pc:picChg>
        <pc:picChg chg="add del mod">
          <ac:chgData name="Sydney Smith (SHE/HER)" userId="75bd3373-d498-49ce-93fb-5eda2515e74b" providerId="ADAL" clId="{0B6E0D22-A1A3-DD47-985C-E1D1F9A57C67}" dt="2023-04-03T22:41:28.801" v="4256"/>
          <ac:picMkLst>
            <pc:docMk/>
            <pc:sldMk cId="2760669070" sldId="2117"/>
            <ac:picMk id="14" creationId="{098625CE-6118-4A3B-D531-5396C8D6BD96}"/>
          </ac:picMkLst>
        </pc:picChg>
        <pc:picChg chg="add del mod">
          <ac:chgData name="Sydney Smith (SHE/HER)" userId="75bd3373-d498-49ce-93fb-5eda2515e74b" providerId="ADAL" clId="{0B6E0D22-A1A3-DD47-985C-E1D1F9A57C67}" dt="2023-04-03T22:41:28.801" v="4256"/>
          <ac:picMkLst>
            <pc:docMk/>
            <pc:sldMk cId="2760669070" sldId="2117"/>
            <ac:picMk id="15" creationId="{E02D748C-CC84-2E10-0D88-B6A5D698A418}"/>
          </ac:picMkLst>
        </pc:picChg>
        <pc:picChg chg="add del mod">
          <ac:chgData name="Sydney Smith (SHE/HER)" userId="75bd3373-d498-49ce-93fb-5eda2515e74b" providerId="ADAL" clId="{0B6E0D22-A1A3-DD47-985C-E1D1F9A57C67}" dt="2023-04-03T22:41:28.801" v="4256"/>
          <ac:picMkLst>
            <pc:docMk/>
            <pc:sldMk cId="2760669070" sldId="2117"/>
            <ac:picMk id="16" creationId="{FCEC7FBD-6144-B86D-5222-F9B31EB639A9}"/>
          </ac:picMkLst>
        </pc:picChg>
        <pc:picChg chg="add del mod">
          <ac:chgData name="Sydney Smith (SHE/HER)" userId="75bd3373-d498-49ce-93fb-5eda2515e74b" providerId="ADAL" clId="{0B6E0D22-A1A3-DD47-985C-E1D1F9A57C67}" dt="2023-04-03T22:41:28.801" v="4256"/>
          <ac:picMkLst>
            <pc:docMk/>
            <pc:sldMk cId="2760669070" sldId="2117"/>
            <ac:picMk id="17" creationId="{5FD68AEB-0016-FBAA-E04A-95D1DEDB00D1}"/>
          </ac:picMkLst>
        </pc:picChg>
        <pc:picChg chg="add del mod">
          <ac:chgData name="Sydney Smith (SHE/HER)" userId="75bd3373-d498-49ce-93fb-5eda2515e74b" providerId="ADAL" clId="{0B6E0D22-A1A3-DD47-985C-E1D1F9A57C67}" dt="2023-04-03T22:41:28.801" v="4256"/>
          <ac:picMkLst>
            <pc:docMk/>
            <pc:sldMk cId="2760669070" sldId="2117"/>
            <ac:picMk id="18" creationId="{C309A494-AB53-4B39-15C6-9AA69F32ED3A}"/>
          </ac:picMkLst>
        </pc:picChg>
        <pc:picChg chg="add del mod">
          <ac:chgData name="Sydney Smith (SHE/HER)" userId="75bd3373-d498-49ce-93fb-5eda2515e74b" providerId="ADAL" clId="{0B6E0D22-A1A3-DD47-985C-E1D1F9A57C67}" dt="2023-04-03T22:41:28.801" v="4256"/>
          <ac:picMkLst>
            <pc:docMk/>
            <pc:sldMk cId="2760669070" sldId="2117"/>
            <ac:picMk id="19" creationId="{53609289-AAAD-34A1-7794-7E0B04DA50FD}"/>
          </ac:picMkLst>
        </pc:picChg>
        <pc:picChg chg="add del mod">
          <ac:chgData name="Sydney Smith (SHE/HER)" userId="75bd3373-d498-49ce-93fb-5eda2515e74b" providerId="ADAL" clId="{0B6E0D22-A1A3-DD47-985C-E1D1F9A57C67}" dt="2023-04-03T22:41:28.801" v="4256"/>
          <ac:picMkLst>
            <pc:docMk/>
            <pc:sldMk cId="2760669070" sldId="2117"/>
            <ac:picMk id="20" creationId="{9FF0053B-2DCA-A076-CE1D-D349F2E901DE}"/>
          </ac:picMkLst>
        </pc:picChg>
        <pc:picChg chg="add del mod">
          <ac:chgData name="Sydney Smith (SHE/HER)" userId="75bd3373-d498-49ce-93fb-5eda2515e74b" providerId="ADAL" clId="{0B6E0D22-A1A3-DD47-985C-E1D1F9A57C67}" dt="2023-04-03T22:41:28.801" v="4256"/>
          <ac:picMkLst>
            <pc:docMk/>
            <pc:sldMk cId="2760669070" sldId="2117"/>
            <ac:picMk id="21" creationId="{C2E054E1-6DC3-B2BA-7BF7-C28B8DBE5DC2}"/>
          </ac:picMkLst>
        </pc:picChg>
        <pc:picChg chg="add del mod">
          <ac:chgData name="Sydney Smith (SHE/HER)" userId="75bd3373-d498-49ce-93fb-5eda2515e74b" providerId="ADAL" clId="{0B6E0D22-A1A3-DD47-985C-E1D1F9A57C67}" dt="2023-04-03T22:41:28.801" v="4256"/>
          <ac:picMkLst>
            <pc:docMk/>
            <pc:sldMk cId="2760669070" sldId="2117"/>
            <ac:picMk id="22" creationId="{ABE15471-9879-D81D-28CC-9BE9EAE6DB77}"/>
          </ac:picMkLst>
        </pc:picChg>
        <pc:picChg chg="add del mod">
          <ac:chgData name="Sydney Smith (SHE/HER)" userId="75bd3373-d498-49ce-93fb-5eda2515e74b" providerId="ADAL" clId="{0B6E0D22-A1A3-DD47-985C-E1D1F9A57C67}" dt="2023-04-03T22:41:28.801" v="4256"/>
          <ac:picMkLst>
            <pc:docMk/>
            <pc:sldMk cId="2760669070" sldId="2117"/>
            <ac:picMk id="23" creationId="{4C4B054D-143A-35E9-141A-52B5DA1E8F64}"/>
          </ac:picMkLst>
        </pc:picChg>
        <pc:picChg chg="add del mod">
          <ac:chgData name="Sydney Smith (SHE/HER)" userId="75bd3373-d498-49ce-93fb-5eda2515e74b" providerId="ADAL" clId="{0B6E0D22-A1A3-DD47-985C-E1D1F9A57C67}" dt="2023-04-03T22:41:28.801" v="4256"/>
          <ac:picMkLst>
            <pc:docMk/>
            <pc:sldMk cId="2760669070" sldId="2117"/>
            <ac:picMk id="24" creationId="{88941DB8-362F-3C6A-D384-C60DC33D5D31}"/>
          </ac:picMkLst>
        </pc:picChg>
        <pc:picChg chg="mod">
          <ac:chgData name="Sydney Smith (SHE/HER)" userId="75bd3373-d498-49ce-93fb-5eda2515e74b" providerId="ADAL" clId="{0B6E0D22-A1A3-DD47-985C-E1D1F9A57C67}" dt="2023-04-03T22:42:31.599" v="4265" actId="1076"/>
          <ac:picMkLst>
            <pc:docMk/>
            <pc:sldMk cId="2760669070" sldId="2117"/>
            <ac:picMk id="29" creationId="{B9FB4997-B856-E8BD-F8B8-60E387F16CB8}"/>
          </ac:picMkLst>
        </pc:picChg>
        <pc:picChg chg="mod">
          <ac:chgData name="Sydney Smith (SHE/HER)" userId="75bd3373-d498-49ce-93fb-5eda2515e74b" providerId="ADAL" clId="{0B6E0D22-A1A3-DD47-985C-E1D1F9A57C67}" dt="2023-04-03T22:42:31.599" v="4265" actId="1076"/>
          <ac:picMkLst>
            <pc:docMk/>
            <pc:sldMk cId="2760669070" sldId="2117"/>
            <ac:picMk id="30" creationId="{3349E41A-9752-9589-4A7C-7F0828D304D5}"/>
          </ac:picMkLst>
        </pc:picChg>
        <pc:picChg chg="mod">
          <ac:chgData name="Sydney Smith (SHE/HER)" userId="75bd3373-d498-49ce-93fb-5eda2515e74b" providerId="ADAL" clId="{0B6E0D22-A1A3-DD47-985C-E1D1F9A57C67}" dt="2023-04-03T22:42:31.599" v="4265" actId="1076"/>
          <ac:picMkLst>
            <pc:docMk/>
            <pc:sldMk cId="2760669070" sldId="2117"/>
            <ac:picMk id="32" creationId="{C3A66551-1A51-E73B-CBB7-572CDA91A5B1}"/>
          </ac:picMkLst>
        </pc:picChg>
        <pc:picChg chg="mod">
          <ac:chgData name="Sydney Smith (SHE/HER)" userId="75bd3373-d498-49ce-93fb-5eda2515e74b" providerId="ADAL" clId="{0B6E0D22-A1A3-DD47-985C-E1D1F9A57C67}" dt="2023-04-03T22:42:31.599" v="4265" actId="1076"/>
          <ac:picMkLst>
            <pc:docMk/>
            <pc:sldMk cId="2760669070" sldId="2117"/>
            <ac:picMk id="33" creationId="{F5B6F694-18CE-0818-565C-B4747ABB8F0F}"/>
          </ac:picMkLst>
        </pc:picChg>
        <pc:picChg chg="mod">
          <ac:chgData name="Sydney Smith (SHE/HER)" userId="75bd3373-d498-49ce-93fb-5eda2515e74b" providerId="ADAL" clId="{0B6E0D22-A1A3-DD47-985C-E1D1F9A57C67}" dt="2023-04-03T22:42:31.599" v="4265" actId="1076"/>
          <ac:picMkLst>
            <pc:docMk/>
            <pc:sldMk cId="2760669070" sldId="2117"/>
            <ac:picMk id="34" creationId="{3C3D6F41-97B2-43B1-43DE-9EDED8A6DFAF}"/>
          </ac:picMkLst>
        </pc:picChg>
        <pc:picChg chg="mod">
          <ac:chgData name="Sydney Smith (SHE/HER)" userId="75bd3373-d498-49ce-93fb-5eda2515e74b" providerId="ADAL" clId="{0B6E0D22-A1A3-DD47-985C-E1D1F9A57C67}" dt="2023-04-03T22:42:31.599" v="4265" actId="1076"/>
          <ac:picMkLst>
            <pc:docMk/>
            <pc:sldMk cId="2760669070" sldId="2117"/>
            <ac:picMk id="35" creationId="{53B95A10-8E79-3A3A-E91A-ADA7AD804345}"/>
          </ac:picMkLst>
        </pc:picChg>
        <pc:picChg chg="mod">
          <ac:chgData name="Sydney Smith (SHE/HER)" userId="75bd3373-d498-49ce-93fb-5eda2515e74b" providerId="ADAL" clId="{0B6E0D22-A1A3-DD47-985C-E1D1F9A57C67}" dt="2023-04-03T22:42:31.599" v="4265" actId="1076"/>
          <ac:picMkLst>
            <pc:docMk/>
            <pc:sldMk cId="2760669070" sldId="2117"/>
            <ac:picMk id="36" creationId="{447CE951-0DED-CD77-B3C0-478F3F14AB74}"/>
          </ac:picMkLst>
        </pc:picChg>
        <pc:picChg chg="mod">
          <ac:chgData name="Sydney Smith (SHE/HER)" userId="75bd3373-d498-49ce-93fb-5eda2515e74b" providerId="ADAL" clId="{0B6E0D22-A1A3-DD47-985C-E1D1F9A57C67}" dt="2023-04-03T22:42:31.599" v="4265" actId="1076"/>
          <ac:picMkLst>
            <pc:docMk/>
            <pc:sldMk cId="2760669070" sldId="2117"/>
            <ac:picMk id="37" creationId="{DBE2CA31-04E3-3137-9195-253AD31F1019}"/>
          </ac:picMkLst>
        </pc:picChg>
        <pc:picChg chg="mod">
          <ac:chgData name="Sydney Smith (SHE/HER)" userId="75bd3373-d498-49ce-93fb-5eda2515e74b" providerId="ADAL" clId="{0B6E0D22-A1A3-DD47-985C-E1D1F9A57C67}" dt="2023-04-03T22:42:31.599" v="4265" actId="1076"/>
          <ac:picMkLst>
            <pc:docMk/>
            <pc:sldMk cId="2760669070" sldId="2117"/>
            <ac:picMk id="38" creationId="{F78344C3-D055-EAA0-694F-04E9C57EB691}"/>
          </ac:picMkLst>
        </pc:picChg>
        <pc:picChg chg="mod">
          <ac:chgData name="Sydney Smith (SHE/HER)" userId="75bd3373-d498-49ce-93fb-5eda2515e74b" providerId="ADAL" clId="{0B6E0D22-A1A3-DD47-985C-E1D1F9A57C67}" dt="2023-04-03T22:42:31.599" v="4265" actId="1076"/>
          <ac:picMkLst>
            <pc:docMk/>
            <pc:sldMk cId="2760669070" sldId="2117"/>
            <ac:picMk id="39" creationId="{6B0308AC-02BD-525E-8837-762794915379}"/>
          </ac:picMkLst>
        </pc:picChg>
        <pc:picChg chg="mod">
          <ac:chgData name="Sydney Smith (SHE/HER)" userId="75bd3373-d498-49ce-93fb-5eda2515e74b" providerId="ADAL" clId="{0B6E0D22-A1A3-DD47-985C-E1D1F9A57C67}" dt="2023-04-03T22:42:31.599" v="4265" actId="1076"/>
          <ac:picMkLst>
            <pc:docMk/>
            <pc:sldMk cId="2760669070" sldId="2117"/>
            <ac:picMk id="40" creationId="{4AE8123D-53D9-5BFB-04FC-711FBD18AA34}"/>
          </ac:picMkLst>
        </pc:picChg>
        <pc:picChg chg="mod">
          <ac:chgData name="Sydney Smith (SHE/HER)" userId="75bd3373-d498-49ce-93fb-5eda2515e74b" providerId="ADAL" clId="{0B6E0D22-A1A3-DD47-985C-E1D1F9A57C67}" dt="2023-04-03T22:42:31.599" v="4265" actId="1076"/>
          <ac:picMkLst>
            <pc:docMk/>
            <pc:sldMk cId="2760669070" sldId="2117"/>
            <ac:picMk id="41" creationId="{36230C6F-9C12-8579-3969-05585024962F}"/>
          </ac:picMkLst>
        </pc:picChg>
        <pc:picChg chg="mod">
          <ac:chgData name="Sydney Smith (SHE/HER)" userId="75bd3373-d498-49ce-93fb-5eda2515e74b" providerId="ADAL" clId="{0B6E0D22-A1A3-DD47-985C-E1D1F9A57C67}" dt="2023-04-03T22:42:31.599" v="4265" actId="1076"/>
          <ac:picMkLst>
            <pc:docMk/>
            <pc:sldMk cId="2760669070" sldId="2117"/>
            <ac:picMk id="42" creationId="{6D199838-F8FC-D927-45AB-BEC09E8D5AC5}"/>
          </ac:picMkLst>
        </pc:picChg>
        <pc:picChg chg="mod">
          <ac:chgData name="Sydney Smith (SHE/HER)" userId="75bd3373-d498-49ce-93fb-5eda2515e74b" providerId="ADAL" clId="{0B6E0D22-A1A3-DD47-985C-E1D1F9A57C67}" dt="2023-04-03T22:42:31.599" v="4265" actId="1076"/>
          <ac:picMkLst>
            <pc:docMk/>
            <pc:sldMk cId="2760669070" sldId="2117"/>
            <ac:picMk id="43" creationId="{6AE50F7C-D8E3-CF67-1E77-E9017C2FFE09}"/>
          </ac:picMkLst>
        </pc:picChg>
        <pc:picChg chg="mod">
          <ac:chgData name="Sydney Smith (SHE/HER)" userId="75bd3373-d498-49ce-93fb-5eda2515e74b" providerId="ADAL" clId="{0B6E0D22-A1A3-DD47-985C-E1D1F9A57C67}" dt="2023-04-03T22:42:31.599" v="4265" actId="1076"/>
          <ac:picMkLst>
            <pc:docMk/>
            <pc:sldMk cId="2760669070" sldId="2117"/>
            <ac:picMk id="44" creationId="{112DDED0-79C8-C017-CF30-C9A35750288C}"/>
          </ac:picMkLst>
        </pc:picChg>
        <pc:picChg chg="add mod">
          <ac:chgData name="Sydney Smith (SHE/HER)" userId="75bd3373-d498-49ce-93fb-5eda2515e74b" providerId="ADAL" clId="{0B6E0D22-A1A3-DD47-985C-E1D1F9A57C67}" dt="2023-04-03T22:42:48.039" v="4269" actId="1076"/>
          <ac:picMkLst>
            <pc:docMk/>
            <pc:sldMk cId="2760669070" sldId="2117"/>
            <ac:picMk id="45" creationId="{0F7B9875-F57C-9CB0-FC57-0D4F989DD92F}"/>
          </ac:picMkLst>
        </pc:picChg>
        <pc:picChg chg="add mod">
          <ac:chgData name="Sydney Smith (SHE/HER)" userId="75bd3373-d498-49ce-93fb-5eda2515e74b" providerId="ADAL" clId="{0B6E0D22-A1A3-DD47-985C-E1D1F9A57C67}" dt="2023-04-03T22:44:55.395" v="4276" actId="1076"/>
          <ac:picMkLst>
            <pc:docMk/>
            <pc:sldMk cId="2760669070" sldId="2117"/>
            <ac:picMk id="47" creationId="{4FAE7079-0160-6671-47C9-39763C2FC7A9}"/>
          </ac:picMkLst>
        </pc:picChg>
        <pc:picChg chg="add mod">
          <ac:chgData name="Sydney Smith (SHE/HER)" userId="75bd3373-d498-49ce-93fb-5eda2515e74b" providerId="ADAL" clId="{0B6E0D22-A1A3-DD47-985C-E1D1F9A57C67}" dt="2023-04-03T23:48:36.137" v="4991" actId="1076"/>
          <ac:picMkLst>
            <pc:docMk/>
            <pc:sldMk cId="2760669070" sldId="2117"/>
            <ac:picMk id="49" creationId="{ADCFC9C3-38A2-C060-0DCC-DF3F0EA0D7A6}"/>
          </ac:picMkLst>
        </pc:picChg>
        <pc:picChg chg="add mod">
          <ac:chgData name="Sydney Smith (SHE/HER)" userId="75bd3373-d498-49ce-93fb-5eda2515e74b" providerId="ADAL" clId="{0B6E0D22-A1A3-DD47-985C-E1D1F9A57C67}" dt="2023-04-03T23:14:50.331" v="4446" actId="14100"/>
          <ac:picMkLst>
            <pc:docMk/>
            <pc:sldMk cId="2760669070" sldId="2117"/>
            <ac:picMk id="8194" creationId="{82CAA9A2-5C6B-C247-EB03-268E874375CD}"/>
          </ac:picMkLst>
        </pc:picChg>
        <pc:picChg chg="add mod">
          <ac:chgData name="Sydney Smith (SHE/HER)" userId="75bd3373-d498-49ce-93fb-5eda2515e74b" providerId="ADAL" clId="{0B6E0D22-A1A3-DD47-985C-E1D1F9A57C67}" dt="2023-04-03T22:52:08.786" v="4304" actId="1076"/>
          <ac:picMkLst>
            <pc:docMk/>
            <pc:sldMk cId="2760669070" sldId="2117"/>
            <ac:picMk id="8196" creationId="{98958BBD-83E8-D6B5-1E67-29B52C4B3B8B}"/>
          </ac:picMkLst>
        </pc:picChg>
        <pc:picChg chg="add mod">
          <ac:chgData name="Sydney Smith (SHE/HER)" userId="75bd3373-d498-49ce-93fb-5eda2515e74b" providerId="ADAL" clId="{0B6E0D22-A1A3-DD47-985C-E1D1F9A57C67}" dt="2023-04-03T22:52:10.898" v="4305" actId="1076"/>
          <ac:picMkLst>
            <pc:docMk/>
            <pc:sldMk cId="2760669070" sldId="2117"/>
            <ac:picMk id="8198" creationId="{F11AD151-405A-36D8-3855-A9BB09B3D8BA}"/>
          </ac:picMkLst>
        </pc:picChg>
        <pc:picChg chg="add mod">
          <ac:chgData name="Sydney Smith (SHE/HER)" userId="75bd3373-d498-49ce-93fb-5eda2515e74b" providerId="ADAL" clId="{0B6E0D22-A1A3-DD47-985C-E1D1F9A57C67}" dt="2023-04-03T23:20:03.645" v="4527" actId="1076"/>
          <ac:picMkLst>
            <pc:docMk/>
            <pc:sldMk cId="2760669070" sldId="2117"/>
            <ac:picMk id="8200" creationId="{3B617000-EBD0-FE1D-1A36-F42B8C7046A5}"/>
          </ac:picMkLst>
        </pc:picChg>
        <pc:picChg chg="add mod">
          <ac:chgData name="Sydney Smith (SHE/HER)" userId="75bd3373-d498-49ce-93fb-5eda2515e74b" providerId="ADAL" clId="{0B6E0D22-A1A3-DD47-985C-E1D1F9A57C67}" dt="2023-04-03T22:57:17.227" v="4326" actId="1076"/>
          <ac:picMkLst>
            <pc:docMk/>
            <pc:sldMk cId="2760669070" sldId="2117"/>
            <ac:picMk id="8202" creationId="{990751F1-7882-A348-F7C5-69FE092026E2}"/>
          </ac:picMkLst>
        </pc:picChg>
        <pc:picChg chg="add del mod">
          <ac:chgData name="Sydney Smith (SHE/HER)" userId="75bd3373-d498-49ce-93fb-5eda2515e74b" providerId="ADAL" clId="{0B6E0D22-A1A3-DD47-985C-E1D1F9A57C67}" dt="2023-04-03T22:58:48.234" v="4346" actId="478"/>
          <ac:picMkLst>
            <pc:docMk/>
            <pc:sldMk cId="2760669070" sldId="2117"/>
            <ac:picMk id="8204" creationId="{8AC25F28-F1AA-9593-5128-1EAD66E5EA96}"/>
          </ac:picMkLst>
        </pc:picChg>
        <pc:picChg chg="add mod">
          <ac:chgData name="Sydney Smith (SHE/HER)" userId="75bd3373-d498-49ce-93fb-5eda2515e74b" providerId="ADAL" clId="{0B6E0D22-A1A3-DD47-985C-E1D1F9A57C67}" dt="2023-04-03T23:02:40.845" v="4380" actId="1076"/>
          <ac:picMkLst>
            <pc:docMk/>
            <pc:sldMk cId="2760669070" sldId="2117"/>
            <ac:picMk id="8206" creationId="{0C1B6CF8-FD88-D744-1E7C-3E680AEA3BF2}"/>
          </ac:picMkLst>
        </pc:picChg>
        <pc:picChg chg="add mod">
          <ac:chgData name="Sydney Smith (SHE/HER)" userId="75bd3373-d498-49ce-93fb-5eda2515e74b" providerId="ADAL" clId="{0B6E0D22-A1A3-DD47-985C-E1D1F9A57C67}" dt="2023-04-03T23:02:38.458" v="4378" actId="1076"/>
          <ac:picMkLst>
            <pc:docMk/>
            <pc:sldMk cId="2760669070" sldId="2117"/>
            <ac:picMk id="8208" creationId="{80C853BE-9DBF-073B-22D0-20A1E326D840}"/>
          </ac:picMkLst>
        </pc:picChg>
        <pc:picChg chg="add mod">
          <ac:chgData name="Sydney Smith (SHE/HER)" userId="75bd3373-d498-49ce-93fb-5eda2515e74b" providerId="ADAL" clId="{0B6E0D22-A1A3-DD47-985C-E1D1F9A57C67}" dt="2023-04-03T23:02:37.413" v="4377" actId="1076"/>
          <ac:picMkLst>
            <pc:docMk/>
            <pc:sldMk cId="2760669070" sldId="2117"/>
            <ac:picMk id="8210" creationId="{0ED5B79A-2739-BF2B-684E-34287E74AFE4}"/>
          </ac:picMkLst>
        </pc:picChg>
        <pc:picChg chg="add mod">
          <ac:chgData name="Sydney Smith (SHE/HER)" userId="75bd3373-d498-49ce-93fb-5eda2515e74b" providerId="ADAL" clId="{0B6E0D22-A1A3-DD47-985C-E1D1F9A57C67}" dt="2023-04-03T23:18:07.008" v="4505" actId="1076"/>
          <ac:picMkLst>
            <pc:docMk/>
            <pc:sldMk cId="2760669070" sldId="2117"/>
            <ac:picMk id="8212" creationId="{7355ACE5-BFB7-9DA4-8317-35717D948047}"/>
          </ac:picMkLst>
        </pc:picChg>
        <pc:picChg chg="add mod">
          <ac:chgData name="Sydney Smith (SHE/HER)" userId="75bd3373-d498-49ce-93fb-5eda2515e74b" providerId="ADAL" clId="{0B6E0D22-A1A3-DD47-985C-E1D1F9A57C67}" dt="2023-04-03T23:12:10.441" v="4428" actId="1076"/>
          <ac:picMkLst>
            <pc:docMk/>
            <pc:sldMk cId="2760669070" sldId="2117"/>
            <ac:picMk id="8214" creationId="{7900A3A6-61C4-4FB4-653B-1325FE986A19}"/>
          </ac:picMkLst>
        </pc:picChg>
        <pc:picChg chg="add mod">
          <ac:chgData name="Sydney Smith (SHE/HER)" userId="75bd3373-d498-49ce-93fb-5eda2515e74b" providerId="ADAL" clId="{0B6E0D22-A1A3-DD47-985C-E1D1F9A57C67}" dt="2023-04-03T23:20:14.960" v="4531" actId="1076"/>
          <ac:picMkLst>
            <pc:docMk/>
            <pc:sldMk cId="2760669070" sldId="2117"/>
            <ac:picMk id="8216" creationId="{35530DFA-073F-635E-4E2A-BA15AD3B68B2}"/>
          </ac:picMkLst>
        </pc:picChg>
        <pc:picChg chg="add mod">
          <ac:chgData name="Sydney Smith (SHE/HER)" userId="75bd3373-d498-49ce-93fb-5eda2515e74b" providerId="ADAL" clId="{0B6E0D22-A1A3-DD47-985C-E1D1F9A57C67}" dt="2023-04-03T23:23:43.707" v="4556" actId="1076"/>
          <ac:picMkLst>
            <pc:docMk/>
            <pc:sldMk cId="2760669070" sldId="2117"/>
            <ac:picMk id="8218" creationId="{29B0F7EA-C096-A7E0-9317-16CCD45E0127}"/>
          </ac:picMkLst>
        </pc:picChg>
        <pc:picChg chg="add mod">
          <ac:chgData name="Sydney Smith (SHE/HER)" userId="75bd3373-d498-49ce-93fb-5eda2515e74b" providerId="ADAL" clId="{0B6E0D22-A1A3-DD47-985C-E1D1F9A57C67}" dt="2023-04-03T23:13:27.374" v="4439" actId="1076"/>
          <ac:picMkLst>
            <pc:docMk/>
            <pc:sldMk cId="2760669070" sldId="2117"/>
            <ac:picMk id="8220" creationId="{ABD7EA2F-6A1E-6704-44D4-D0A83926CF37}"/>
          </ac:picMkLst>
        </pc:picChg>
        <pc:picChg chg="add mod">
          <ac:chgData name="Sydney Smith (SHE/HER)" userId="75bd3373-d498-49ce-93fb-5eda2515e74b" providerId="ADAL" clId="{0B6E0D22-A1A3-DD47-985C-E1D1F9A57C67}" dt="2023-04-03T23:20:09.160" v="4529" actId="1076"/>
          <ac:picMkLst>
            <pc:docMk/>
            <pc:sldMk cId="2760669070" sldId="2117"/>
            <ac:picMk id="8222" creationId="{695B738D-B72B-70A0-D1C3-96E14B7C0A0F}"/>
          </ac:picMkLst>
        </pc:picChg>
        <pc:picChg chg="add mod">
          <ac:chgData name="Sydney Smith (SHE/HER)" userId="75bd3373-d498-49ce-93fb-5eda2515e74b" providerId="ADAL" clId="{0B6E0D22-A1A3-DD47-985C-E1D1F9A57C67}" dt="2023-04-03T23:17:05.860" v="4474" actId="1076"/>
          <ac:picMkLst>
            <pc:docMk/>
            <pc:sldMk cId="2760669070" sldId="2117"/>
            <ac:picMk id="8224" creationId="{1243E3EE-E160-2497-0BBD-381F67209421}"/>
          </ac:picMkLst>
        </pc:picChg>
        <pc:picChg chg="add mod">
          <ac:chgData name="Sydney Smith (SHE/HER)" userId="75bd3373-d498-49ce-93fb-5eda2515e74b" providerId="ADAL" clId="{0B6E0D22-A1A3-DD47-985C-E1D1F9A57C67}" dt="2023-04-03T23:19:25.550" v="4518" actId="1076"/>
          <ac:picMkLst>
            <pc:docMk/>
            <pc:sldMk cId="2760669070" sldId="2117"/>
            <ac:picMk id="8226" creationId="{D5F7C0B1-0FFC-9E57-17B3-BDAB680DE4C3}"/>
          </ac:picMkLst>
        </pc:picChg>
        <pc:picChg chg="add mod">
          <ac:chgData name="Sydney Smith (SHE/HER)" userId="75bd3373-d498-49ce-93fb-5eda2515e74b" providerId="ADAL" clId="{0B6E0D22-A1A3-DD47-985C-E1D1F9A57C67}" dt="2023-04-03T23:20:04.753" v="4528" actId="1076"/>
          <ac:picMkLst>
            <pc:docMk/>
            <pc:sldMk cId="2760669070" sldId="2117"/>
            <ac:picMk id="8228" creationId="{6BFEDED7-93D4-11F2-5435-1312B0A3CAB7}"/>
          </ac:picMkLst>
        </pc:picChg>
        <pc:picChg chg="add mod">
          <ac:chgData name="Sydney Smith (SHE/HER)" userId="75bd3373-d498-49ce-93fb-5eda2515e74b" providerId="ADAL" clId="{0B6E0D22-A1A3-DD47-985C-E1D1F9A57C67}" dt="2023-04-03T23:22:29.613" v="4537" actId="1076"/>
          <ac:picMkLst>
            <pc:docMk/>
            <pc:sldMk cId="2760669070" sldId="2117"/>
            <ac:picMk id="8230" creationId="{39B548DC-2850-D538-56E1-DFEB70EC7CFB}"/>
          </ac:picMkLst>
        </pc:picChg>
        <pc:picChg chg="add mod">
          <ac:chgData name="Sydney Smith (SHE/HER)" userId="75bd3373-d498-49ce-93fb-5eda2515e74b" providerId="ADAL" clId="{0B6E0D22-A1A3-DD47-985C-E1D1F9A57C67}" dt="2023-04-03T23:23:40.157" v="4555" actId="1076"/>
          <ac:picMkLst>
            <pc:docMk/>
            <pc:sldMk cId="2760669070" sldId="2117"/>
            <ac:picMk id="8232" creationId="{19820274-9FB4-7C4B-DD21-7EDB4CF28628}"/>
          </ac:picMkLst>
        </pc:picChg>
        <pc:picChg chg="add mod">
          <ac:chgData name="Sydney Smith (SHE/HER)" userId="75bd3373-d498-49ce-93fb-5eda2515e74b" providerId="ADAL" clId="{0B6E0D22-A1A3-DD47-985C-E1D1F9A57C67}" dt="2023-04-03T23:24:47.895" v="4577" actId="1076"/>
          <ac:picMkLst>
            <pc:docMk/>
            <pc:sldMk cId="2760669070" sldId="2117"/>
            <ac:picMk id="8234" creationId="{3151E1D5-B25A-D55C-0682-17324E043909}"/>
          </ac:picMkLst>
        </pc:picChg>
        <pc:inkChg chg="add del mod">
          <ac:chgData name="Sydney Smith (SHE/HER)" userId="75bd3373-d498-49ce-93fb-5eda2515e74b" providerId="ADAL" clId="{0B6E0D22-A1A3-DD47-985C-E1D1F9A57C67}" dt="2023-04-03T22:41:28.801" v="4256"/>
          <ac:inkMkLst>
            <pc:docMk/>
            <pc:sldMk cId="2760669070" sldId="2117"/>
            <ac:inkMk id="7" creationId="{C76AF227-E62B-74FF-CC43-AC723AE56C7F}"/>
          </ac:inkMkLst>
        </pc:inkChg>
        <pc:inkChg chg="mod">
          <ac:chgData name="Sydney Smith (SHE/HER)" userId="75bd3373-d498-49ce-93fb-5eda2515e74b" providerId="ADAL" clId="{0B6E0D22-A1A3-DD47-985C-E1D1F9A57C67}" dt="2023-04-03T22:42:31.599" v="4265" actId="1076"/>
          <ac:inkMkLst>
            <pc:docMk/>
            <pc:sldMk cId="2760669070" sldId="2117"/>
            <ac:inkMk id="28" creationId="{EFD74E5E-003B-C197-B1D8-EAD8F1B492B7}"/>
          </ac:inkMkLst>
        </pc:inkChg>
        <pc:extLst>
          <p:ext xmlns:p="http://schemas.openxmlformats.org/presentationml/2006/main" uri="{D6D511B9-2390-475A-947B-AFAB55BFBCF1}">
            <pc226:cmChg xmlns:pc226="http://schemas.microsoft.com/office/powerpoint/2022/06/main/command" chg="del">
              <pc226:chgData name="Sydney Smith (SHE/HER)" userId="75bd3373-d498-49ce-93fb-5eda2515e74b" providerId="ADAL" clId="{0B6E0D22-A1A3-DD47-985C-E1D1F9A57C67}" dt="2023-04-03T23:21:20.554" v="4532"/>
              <pc2:cmMkLst xmlns:pc2="http://schemas.microsoft.com/office/powerpoint/2019/9/main/command">
                <pc:docMk/>
                <pc:sldMk cId="2760669070" sldId="2117"/>
                <pc2:cmMk id="{DF611C8F-0AFC-1744-A1E2-4F915977E6EA}"/>
              </pc2:cmMkLst>
            </pc226:cmChg>
          </p:ext>
        </pc:extLst>
      </pc:sldChg>
      <pc:sldChg chg="addSp modSp add del mod modShow">
        <pc:chgData name="Sydney Smith (SHE/HER)" userId="75bd3373-d498-49ce-93fb-5eda2515e74b" providerId="ADAL" clId="{0B6E0D22-A1A3-DD47-985C-E1D1F9A57C67}" dt="2023-04-04T15:33:30.835" v="5201" actId="2696"/>
        <pc:sldMkLst>
          <pc:docMk/>
          <pc:sldMk cId="191144898" sldId="2118"/>
        </pc:sldMkLst>
        <pc:spChg chg="add mod">
          <ac:chgData name="Sydney Smith (SHE/HER)" userId="75bd3373-d498-49ce-93fb-5eda2515e74b" providerId="ADAL" clId="{0B6E0D22-A1A3-DD47-985C-E1D1F9A57C67}" dt="2023-04-03T19:55:03.343" v="3976" actId="207"/>
          <ac:spMkLst>
            <pc:docMk/>
            <pc:sldMk cId="191144898" sldId="2118"/>
            <ac:spMk id="4" creationId="{3DAB2BA1-8AAD-93E3-73CE-1746DE4DCBDE}"/>
          </ac:spMkLst>
        </pc:spChg>
      </pc:sldChg>
      <pc:sldChg chg="add del">
        <pc:chgData name="Sydney Smith (SHE/HER)" userId="75bd3373-d498-49ce-93fb-5eda2515e74b" providerId="ADAL" clId="{0B6E0D22-A1A3-DD47-985C-E1D1F9A57C67}" dt="2023-03-29T21:31:30.580" v="3798"/>
        <pc:sldMkLst>
          <pc:docMk/>
          <pc:sldMk cId="4171396657" sldId="2118"/>
        </pc:sldMkLst>
      </pc:sldChg>
      <pc:sldChg chg="add del">
        <pc:chgData name="Sydney Smith (SHE/HER)" userId="75bd3373-d498-49ce-93fb-5eda2515e74b" providerId="ADAL" clId="{0B6E0D22-A1A3-DD47-985C-E1D1F9A57C67}" dt="2023-03-29T21:31:30.580" v="3798"/>
        <pc:sldMkLst>
          <pc:docMk/>
          <pc:sldMk cId="2113922427" sldId="2119"/>
        </pc:sldMkLst>
      </pc:sldChg>
      <pc:sldChg chg="addSp delSp modSp add mod delCm">
        <pc:chgData name="Sydney Smith (SHE/HER)" userId="75bd3373-d498-49ce-93fb-5eda2515e74b" providerId="ADAL" clId="{0B6E0D22-A1A3-DD47-985C-E1D1F9A57C67}" dt="2023-04-05T18:41:06.981" v="5238" actId="478"/>
        <pc:sldMkLst>
          <pc:docMk/>
          <pc:sldMk cId="3441486865" sldId="2119"/>
        </pc:sldMkLst>
        <pc:spChg chg="add mod">
          <ac:chgData name="Sydney Smith (SHE/HER)" userId="75bd3373-d498-49ce-93fb-5eda2515e74b" providerId="ADAL" clId="{0B6E0D22-A1A3-DD47-985C-E1D1F9A57C67}" dt="2023-04-03T23:30:51.252" v="4688" actId="207"/>
          <ac:spMkLst>
            <pc:docMk/>
            <pc:sldMk cId="3441486865" sldId="2119"/>
            <ac:spMk id="3" creationId="{6057D0E6-798C-256A-8CFE-53F0BC68A39A}"/>
          </ac:spMkLst>
        </pc:spChg>
        <pc:spChg chg="add del mod">
          <ac:chgData name="Sydney Smith (SHE/HER)" userId="75bd3373-d498-49ce-93fb-5eda2515e74b" providerId="ADAL" clId="{0B6E0D22-A1A3-DD47-985C-E1D1F9A57C67}" dt="2023-04-05T18:41:06.981" v="5238" actId="478"/>
          <ac:spMkLst>
            <pc:docMk/>
            <pc:sldMk cId="3441486865" sldId="2119"/>
            <ac:spMk id="4" creationId="{6BA9F487-E6BA-9622-4B48-3384151A720C}"/>
          </ac:spMkLst>
        </pc:spChg>
        <pc:graphicFrameChg chg="mod">
          <ac:chgData name="Sydney Smith (SHE/HER)" userId="75bd3373-d498-49ce-93fb-5eda2515e74b" providerId="ADAL" clId="{0B6E0D22-A1A3-DD47-985C-E1D1F9A57C67}" dt="2023-04-03T23:30:43.492" v="4687" actId="12100"/>
          <ac:graphicFrameMkLst>
            <pc:docMk/>
            <pc:sldMk cId="3441486865" sldId="2119"/>
            <ac:graphicFrameMk id="5" creationId="{40937E3B-7A45-A155-83E3-62E1DCA32BA3}"/>
          </ac:graphicFrameMkLst>
        </pc:graphicFrameChg>
        <pc:extLst>
          <p:ext xmlns:p="http://schemas.openxmlformats.org/presentationml/2006/main" uri="{D6D511B9-2390-475A-947B-AFAB55BFBCF1}">
            <pc226:cmChg xmlns:pc226="http://schemas.microsoft.com/office/powerpoint/2022/06/main/command" chg="del">
              <pc226:chgData name="Sydney Smith (SHE/HER)" userId="75bd3373-d498-49ce-93fb-5eda2515e74b" providerId="ADAL" clId="{0B6E0D22-A1A3-DD47-985C-E1D1F9A57C67}" dt="2023-04-03T19:25:39.939" v="3909"/>
              <pc2:cmMkLst xmlns:pc2="http://schemas.microsoft.com/office/powerpoint/2019/9/main/command">
                <pc:docMk/>
                <pc:sldMk cId="3441486865" sldId="2119"/>
                <pc2:cmMk id="{7908F20C-F0BE-BB44-BC82-70CECBB7D901}"/>
              </pc2:cmMkLst>
            </pc226:cmChg>
          </p:ext>
        </pc:extLst>
      </pc:sldChg>
      <pc:sldChg chg="add del">
        <pc:chgData name="Sydney Smith (SHE/HER)" userId="75bd3373-d498-49ce-93fb-5eda2515e74b" providerId="ADAL" clId="{0B6E0D22-A1A3-DD47-985C-E1D1F9A57C67}" dt="2023-03-29T21:31:30.580" v="3798"/>
        <pc:sldMkLst>
          <pc:docMk/>
          <pc:sldMk cId="1025051450" sldId="2120"/>
        </pc:sldMkLst>
      </pc:sldChg>
      <pc:sldChg chg="addSp modSp add del mod modClrScheme chgLayout">
        <pc:chgData name="Sydney Smith (SHE/HER)" userId="75bd3373-d498-49ce-93fb-5eda2515e74b" providerId="ADAL" clId="{0B6E0D22-A1A3-DD47-985C-E1D1F9A57C67}" dt="2023-04-03T22:39:50.846" v="4238" actId="2696"/>
        <pc:sldMkLst>
          <pc:docMk/>
          <pc:sldMk cId="3863788443" sldId="2120"/>
        </pc:sldMkLst>
        <pc:spChg chg="mod ord">
          <ac:chgData name="Sydney Smith (SHE/HER)" userId="75bd3373-d498-49ce-93fb-5eda2515e74b" providerId="ADAL" clId="{0B6E0D22-A1A3-DD47-985C-E1D1F9A57C67}" dt="2023-04-03T19:53:47.179" v="3970" actId="1076"/>
          <ac:spMkLst>
            <pc:docMk/>
            <pc:sldMk cId="3863788443" sldId="2120"/>
            <ac:spMk id="2" creationId="{BD6A52B9-503C-3ED2-5866-AD1D58C84EC4}"/>
          </ac:spMkLst>
        </pc:spChg>
        <pc:spChg chg="add mod">
          <ac:chgData name="Sydney Smith (SHE/HER)" userId="75bd3373-d498-49ce-93fb-5eda2515e74b" providerId="ADAL" clId="{0B6E0D22-A1A3-DD47-985C-E1D1F9A57C67}" dt="2023-04-03T19:53:31.323" v="3967" actId="207"/>
          <ac:spMkLst>
            <pc:docMk/>
            <pc:sldMk cId="3863788443" sldId="2120"/>
            <ac:spMk id="3" creationId="{719454EB-1EBD-DEE8-459E-8F64983B28FB}"/>
          </ac:spMkLst>
        </pc:spChg>
        <pc:graphicFrameChg chg="mod ord">
          <ac:chgData name="Sydney Smith (SHE/HER)" userId="75bd3373-d498-49ce-93fb-5eda2515e74b" providerId="ADAL" clId="{0B6E0D22-A1A3-DD47-985C-E1D1F9A57C67}" dt="2023-04-03T19:53:42.780" v="3969" actId="1076"/>
          <ac:graphicFrameMkLst>
            <pc:docMk/>
            <pc:sldMk cId="3863788443" sldId="2120"/>
            <ac:graphicFrameMk id="5" creationId="{EF9153BC-8BD2-5E0D-E77C-A0F775AF3D60}"/>
          </ac:graphicFrameMkLst>
        </pc:graphicFrameChg>
      </pc:sldChg>
      <pc:sldChg chg="addSp delSp modSp add mod modClrScheme chgLayout">
        <pc:chgData name="Sydney Smith (SHE/HER)" userId="75bd3373-d498-49ce-93fb-5eda2515e74b" providerId="ADAL" clId="{0B6E0D22-A1A3-DD47-985C-E1D1F9A57C67}" dt="2023-04-04T15:31:29.422" v="5192"/>
        <pc:sldMkLst>
          <pc:docMk/>
          <pc:sldMk cId="506597953" sldId="2121"/>
        </pc:sldMkLst>
        <pc:spChg chg="mod ord">
          <ac:chgData name="Sydney Smith (SHE/HER)" userId="75bd3373-d498-49ce-93fb-5eda2515e74b" providerId="ADAL" clId="{0B6E0D22-A1A3-DD47-985C-E1D1F9A57C67}" dt="2023-04-03T23:34:15.403" v="4836" actId="1076"/>
          <ac:spMkLst>
            <pc:docMk/>
            <pc:sldMk cId="506597953" sldId="2121"/>
            <ac:spMk id="2" creationId="{DFF573D1-E4C9-90BE-F343-968A5A2D20A4}"/>
          </ac:spMkLst>
        </pc:spChg>
        <pc:spChg chg="add mod">
          <ac:chgData name="Sydney Smith (SHE/HER)" userId="75bd3373-d498-49ce-93fb-5eda2515e74b" providerId="ADAL" clId="{0B6E0D22-A1A3-DD47-985C-E1D1F9A57C67}" dt="2023-04-03T19:51:22.324" v="3943"/>
          <ac:spMkLst>
            <pc:docMk/>
            <pc:sldMk cId="506597953" sldId="2121"/>
            <ac:spMk id="3" creationId="{25E99770-7145-926A-7B2A-42EA0B4CC1B2}"/>
          </ac:spMkLst>
        </pc:spChg>
        <pc:picChg chg="del mod">
          <ac:chgData name="Sydney Smith (SHE/HER)" userId="75bd3373-d498-49ce-93fb-5eda2515e74b" providerId="ADAL" clId="{0B6E0D22-A1A3-DD47-985C-E1D1F9A57C67}" dt="2023-04-04T15:31:28.368" v="5191" actId="478"/>
          <ac:picMkLst>
            <pc:docMk/>
            <pc:sldMk cId="506597953" sldId="2121"/>
            <ac:picMk id="4" creationId="{7804961E-937C-3644-5303-422815BDB030}"/>
          </ac:picMkLst>
        </pc:picChg>
        <pc:picChg chg="add mod">
          <ac:chgData name="Sydney Smith (SHE/HER)" userId="75bd3373-d498-49ce-93fb-5eda2515e74b" providerId="ADAL" clId="{0B6E0D22-A1A3-DD47-985C-E1D1F9A57C67}" dt="2023-04-04T15:31:29.422" v="5192"/>
          <ac:picMkLst>
            <pc:docMk/>
            <pc:sldMk cId="506597953" sldId="2121"/>
            <ac:picMk id="5" creationId="{999F4AEC-8BC1-6A32-CDA5-D33DE77B7301}"/>
          </ac:picMkLst>
        </pc:picChg>
      </pc:sldChg>
      <pc:sldChg chg="modSp add del mod">
        <pc:chgData name="Sydney Smith (SHE/HER)" userId="75bd3373-d498-49ce-93fb-5eda2515e74b" providerId="ADAL" clId="{0B6E0D22-A1A3-DD47-985C-E1D1F9A57C67}" dt="2023-03-29T21:31:30.580" v="3798"/>
        <pc:sldMkLst>
          <pc:docMk/>
          <pc:sldMk cId="2474358348" sldId="2121"/>
        </pc:sldMkLst>
        <pc:spChg chg="mod">
          <ac:chgData name="Sydney Smith (SHE/HER)" userId="75bd3373-d498-49ce-93fb-5eda2515e74b" providerId="ADAL" clId="{0B6E0D22-A1A3-DD47-985C-E1D1F9A57C67}" dt="2023-03-29T21:31:30.580" v="3798"/>
          <ac:spMkLst>
            <pc:docMk/>
            <pc:sldMk cId="2474358348" sldId="2121"/>
            <ac:spMk id="2" creationId="{DFF573D1-E4C9-90BE-F343-968A5A2D20A4}"/>
          </ac:spMkLst>
        </pc:spChg>
      </pc:sldChg>
      <pc:sldChg chg="addSp modSp add mod addCm">
        <pc:chgData name="Sydney Smith (SHE/HER)" userId="75bd3373-d498-49ce-93fb-5eda2515e74b" providerId="ADAL" clId="{0B6E0D22-A1A3-DD47-985C-E1D1F9A57C67}" dt="2023-04-11T20:20:45.934" v="5344" actId="27636"/>
        <pc:sldMkLst>
          <pc:docMk/>
          <pc:sldMk cId="1722371149" sldId="2122"/>
        </pc:sldMkLst>
        <pc:spChg chg="mod">
          <ac:chgData name="Sydney Smith (SHE/HER)" userId="75bd3373-d498-49ce-93fb-5eda2515e74b" providerId="ADAL" clId="{0B6E0D22-A1A3-DD47-985C-E1D1F9A57C67}" dt="2023-04-04T15:39:47.058" v="5227" actId="14100"/>
          <ac:spMkLst>
            <pc:docMk/>
            <pc:sldMk cId="1722371149" sldId="2122"/>
            <ac:spMk id="2" creationId="{0E3D6E9D-2B24-7450-49E1-7D2875BABFF8}"/>
          </ac:spMkLst>
        </pc:spChg>
        <pc:spChg chg="mod">
          <ac:chgData name="Sydney Smith (SHE/HER)" userId="75bd3373-d498-49ce-93fb-5eda2515e74b" providerId="ADAL" clId="{0B6E0D22-A1A3-DD47-985C-E1D1F9A57C67}" dt="2023-04-11T20:20:45.934" v="5344" actId="27636"/>
          <ac:spMkLst>
            <pc:docMk/>
            <pc:sldMk cId="1722371149" sldId="2122"/>
            <ac:spMk id="3" creationId="{4B63409C-C295-7051-8A33-C5F86DFCFBB3}"/>
          </ac:spMkLst>
        </pc:spChg>
        <pc:spChg chg="mod">
          <ac:chgData name="Sydney Smith (SHE/HER)" userId="75bd3373-d498-49ce-93fb-5eda2515e74b" providerId="ADAL" clId="{0B6E0D22-A1A3-DD47-985C-E1D1F9A57C67}" dt="2023-04-11T20:12:24.227" v="5303" actId="20577"/>
          <ac:spMkLst>
            <pc:docMk/>
            <pc:sldMk cId="1722371149" sldId="2122"/>
            <ac:spMk id="4" creationId="{975DD319-687A-FDFC-8162-CA5B98578BBD}"/>
          </ac:spMkLst>
        </pc:spChg>
        <pc:spChg chg="add mod">
          <ac:chgData name="Sydney Smith (SHE/HER)" userId="75bd3373-d498-49ce-93fb-5eda2515e74b" providerId="ADAL" clId="{0B6E0D22-A1A3-DD47-985C-E1D1F9A57C67}" dt="2023-04-03T19:54:05.836" v="3974" actId="207"/>
          <ac:spMkLst>
            <pc:docMk/>
            <pc:sldMk cId="1722371149" sldId="2122"/>
            <ac:spMk id="5" creationId="{1D6F138B-EBBB-CB25-04BF-AF9D8BDEB2FF}"/>
          </ac:spMkLst>
        </pc:spChg>
        <pc:extLst>
          <p:ext xmlns:p="http://schemas.openxmlformats.org/presentationml/2006/main" uri="{D6D511B9-2390-475A-947B-AFAB55BFBCF1}">
            <pc226:cmChg xmlns:pc226="http://schemas.microsoft.com/office/powerpoint/2022/06/main/command" chg="add">
              <pc226:chgData name="Sydney Smith (SHE/HER)" userId="75bd3373-d498-49ce-93fb-5eda2515e74b" providerId="ADAL" clId="{0B6E0D22-A1A3-DD47-985C-E1D1F9A57C67}" dt="2023-04-04T15:40:00.594" v="5228"/>
              <pc2:cmMkLst xmlns:pc2="http://schemas.microsoft.com/office/powerpoint/2019/9/main/command">
                <pc:docMk/>
                <pc:sldMk cId="1722371149" sldId="2122"/>
                <pc2:cmMk id="{60FD6076-3630-D348-8C74-E2C25D7B0B1A}"/>
              </pc2:cmMkLst>
            </pc226:cmChg>
          </p:ext>
        </pc:extLst>
      </pc:sldChg>
      <pc:sldChg chg="modSp add del mod">
        <pc:chgData name="Sydney Smith (SHE/HER)" userId="75bd3373-d498-49ce-93fb-5eda2515e74b" providerId="ADAL" clId="{0B6E0D22-A1A3-DD47-985C-E1D1F9A57C67}" dt="2023-03-29T21:31:30.580" v="3798"/>
        <pc:sldMkLst>
          <pc:docMk/>
          <pc:sldMk cId="3678762494" sldId="2122"/>
        </pc:sldMkLst>
        <pc:spChg chg="mod">
          <ac:chgData name="Sydney Smith (SHE/HER)" userId="75bd3373-d498-49ce-93fb-5eda2515e74b" providerId="ADAL" clId="{0B6E0D22-A1A3-DD47-985C-E1D1F9A57C67}" dt="2023-03-29T21:31:30.580" v="3798"/>
          <ac:spMkLst>
            <pc:docMk/>
            <pc:sldMk cId="3678762494" sldId="2122"/>
            <ac:spMk id="3" creationId="{4B63409C-C295-7051-8A33-C5F86DFCFBB3}"/>
          </ac:spMkLst>
        </pc:spChg>
      </pc:sldChg>
      <pc:sldChg chg="add del">
        <pc:chgData name="Sydney Smith (SHE/HER)" userId="75bd3373-d498-49ce-93fb-5eda2515e74b" providerId="ADAL" clId="{0B6E0D22-A1A3-DD47-985C-E1D1F9A57C67}" dt="2023-03-29T21:31:30.580" v="3798"/>
        <pc:sldMkLst>
          <pc:docMk/>
          <pc:sldMk cId="1252529781" sldId="2123"/>
        </pc:sldMkLst>
      </pc:sldChg>
      <pc:sldChg chg="add del">
        <pc:chgData name="Sydney Smith (SHE/HER)" userId="75bd3373-d498-49ce-93fb-5eda2515e74b" providerId="ADAL" clId="{0B6E0D22-A1A3-DD47-985C-E1D1F9A57C67}" dt="2023-04-03T19:25:26.813" v="3908" actId="2696"/>
        <pc:sldMkLst>
          <pc:docMk/>
          <pc:sldMk cId="2631859925" sldId="2123"/>
        </pc:sldMkLst>
      </pc:sldChg>
      <pc:sldChg chg="add del">
        <pc:chgData name="Sydney Smith (SHE/HER)" userId="75bd3373-d498-49ce-93fb-5eda2515e74b" providerId="ADAL" clId="{0B6E0D22-A1A3-DD47-985C-E1D1F9A57C67}" dt="2023-03-29T21:31:30.580" v="3798"/>
        <pc:sldMkLst>
          <pc:docMk/>
          <pc:sldMk cId="55807136" sldId="2124"/>
        </pc:sldMkLst>
      </pc:sldChg>
      <pc:sldChg chg="addSp modSp add mod modClrScheme chgLayout modNotesTx">
        <pc:chgData name="Sydney Smith (SHE/HER)" userId="75bd3373-d498-49ce-93fb-5eda2515e74b" providerId="ADAL" clId="{0B6E0D22-A1A3-DD47-985C-E1D1F9A57C67}" dt="2023-04-04T15:30:40.379" v="5190" actId="1076"/>
        <pc:sldMkLst>
          <pc:docMk/>
          <pc:sldMk cId="1022922473" sldId="2124"/>
        </pc:sldMkLst>
        <pc:spChg chg="mod ord">
          <ac:chgData name="Sydney Smith (SHE/HER)" userId="75bd3373-d498-49ce-93fb-5eda2515e74b" providerId="ADAL" clId="{0B6E0D22-A1A3-DD47-985C-E1D1F9A57C67}" dt="2023-04-04T15:30:40.379" v="5190" actId="1076"/>
          <ac:spMkLst>
            <pc:docMk/>
            <pc:sldMk cId="1022922473" sldId="2124"/>
            <ac:spMk id="2" creationId="{43E89B1F-AA1F-A97E-3E53-CBF76F282727}"/>
          </ac:spMkLst>
        </pc:spChg>
        <pc:spChg chg="add mod">
          <ac:chgData name="Sydney Smith (SHE/HER)" userId="75bd3373-d498-49ce-93fb-5eda2515e74b" providerId="ADAL" clId="{0B6E0D22-A1A3-DD47-985C-E1D1F9A57C67}" dt="2023-04-03T19:54:12.842" v="3975" actId="207"/>
          <ac:spMkLst>
            <pc:docMk/>
            <pc:sldMk cId="1022922473" sldId="2124"/>
            <ac:spMk id="3" creationId="{F3D70058-B0A2-7A9B-8E06-F909B8AD8DB7}"/>
          </ac:spMkLst>
        </pc:spChg>
        <pc:picChg chg="mod ord">
          <ac:chgData name="Sydney Smith (SHE/HER)" userId="75bd3373-d498-49ce-93fb-5eda2515e74b" providerId="ADAL" clId="{0B6E0D22-A1A3-DD47-985C-E1D1F9A57C67}" dt="2023-04-04T15:30:36.968" v="5189" actId="1076"/>
          <ac:picMkLst>
            <pc:docMk/>
            <pc:sldMk cId="1022922473" sldId="2124"/>
            <ac:picMk id="4" creationId="{3707F52A-A840-8BFB-5B7B-F18EE6ADEE3C}"/>
          </ac:picMkLst>
        </pc:picChg>
        <pc:picChg chg="add mod">
          <ac:chgData name="Sydney Smith (SHE/HER)" userId="75bd3373-d498-49ce-93fb-5eda2515e74b" providerId="ADAL" clId="{0B6E0D22-A1A3-DD47-985C-E1D1F9A57C67}" dt="2023-04-04T15:29:21.688" v="5170" actId="571"/>
          <ac:picMkLst>
            <pc:docMk/>
            <pc:sldMk cId="1022922473" sldId="2124"/>
            <ac:picMk id="5" creationId="{2F07EACF-1E0E-80E3-CFDF-EA38BAAB353D}"/>
          </ac:picMkLst>
        </pc:picChg>
      </pc:sldChg>
      <pc:sldChg chg="modSp add del mod">
        <pc:chgData name="Sydney Smith (SHE/HER)" userId="75bd3373-d498-49ce-93fb-5eda2515e74b" providerId="ADAL" clId="{0B6E0D22-A1A3-DD47-985C-E1D1F9A57C67}" dt="2023-03-29T21:31:30.580" v="3798"/>
        <pc:sldMkLst>
          <pc:docMk/>
          <pc:sldMk cId="2241165528" sldId="2125"/>
        </pc:sldMkLst>
        <pc:spChg chg="mod">
          <ac:chgData name="Sydney Smith (SHE/HER)" userId="75bd3373-d498-49ce-93fb-5eda2515e74b" providerId="ADAL" clId="{0B6E0D22-A1A3-DD47-985C-E1D1F9A57C67}" dt="2023-03-29T21:31:30.580" v="3798"/>
          <ac:spMkLst>
            <pc:docMk/>
            <pc:sldMk cId="2241165528" sldId="2125"/>
            <ac:spMk id="3" creationId="{1AE7C9CC-E5EF-73FF-A70B-B2A41C4177FD}"/>
          </ac:spMkLst>
        </pc:spChg>
      </pc:sldChg>
      <pc:sldChg chg="add del mod modShow">
        <pc:chgData name="Sydney Smith (SHE/HER)" userId="75bd3373-d498-49ce-93fb-5eda2515e74b" providerId="ADAL" clId="{0B6E0D22-A1A3-DD47-985C-E1D1F9A57C67}" dt="2023-04-05T22:03:07.799" v="5261" actId="2696"/>
        <pc:sldMkLst>
          <pc:docMk/>
          <pc:sldMk cId="3238347690" sldId="2125"/>
        </pc:sldMkLst>
      </pc:sldChg>
      <pc:sldChg chg="add del mod modShow">
        <pc:chgData name="Sydney Smith (SHE/HER)" userId="75bd3373-d498-49ce-93fb-5eda2515e74b" providerId="ADAL" clId="{0B6E0D22-A1A3-DD47-985C-E1D1F9A57C67}" dt="2023-04-05T22:03:08.421" v="5262" actId="2696"/>
        <pc:sldMkLst>
          <pc:docMk/>
          <pc:sldMk cId="479702638" sldId="2126"/>
        </pc:sldMkLst>
      </pc:sldChg>
      <pc:sldChg chg="add del">
        <pc:chgData name="Sydney Smith (SHE/HER)" userId="75bd3373-d498-49ce-93fb-5eda2515e74b" providerId="ADAL" clId="{0B6E0D22-A1A3-DD47-985C-E1D1F9A57C67}" dt="2023-03-29T21:31:30.580" v="3798"/>
        <pc:sldMkLst>
          <pc:docMk/>
          <pc:sldMk cId="966095075" sldId="2126"/>
        </pc:sldMkLst>
      </pc:sldChg>
      <pc:sldChg chg="add del mod modShow">
        <pc:chgData name="Sydney Smith (SHE/HER)" userId="75bd3373-d498-49ce-93fb-5eda2515e74b" providerId="ADAL" clId="{0B6E0D22-A1A3-DD47-985C-E1D1F9A57C67}" dt="2023-04-05T22:03:09.197" v="5263" actId="2696"/>
        <pc:sldMkLst>
          <pc:docMk/>
          <pc:sldMk cId="415687105" sldId="2127"/>
        </pc:sldMkLst>
      </pc:sldChg>
      <pc:sldChg chg="add del">
        <pc:chgData name="Sydney Smith (SHE/HER)" userId="75bd3373-d498-49ce-93fb-5eda2515e74b" providerId="ADAL" clId="{0B6E0D22-A1A3-DD47-985C-E1D1F9A57C67}" dt="2023-03-29T21:31:30.580" v="3798"/>
        <pc:sldMkLst>
          <pc:docMk/>
          <pc:sldMk cId="3665861374" sldId="2127"/>
        </pc:sldMkLst>
      </pc:sldChg>
      <pc:sldChg chg="add del">
        <pc:chgData name="Sydney Smith (SHE/HER)" userId="75bd3373-d498-49ce-93fb-5eda2515e74b" providerId="ADAL" clId="{0B6E0D22-A1A3-DD47-985C-E1D1F9A57C67}" dt="2023-03-29T21:31:30.580" v="3798"/>
        <pc:sldMkLst>
          <pc:docMk/>
          <pc:sldMk cId="4198275472" sldId="2128"/>
        </pc:sldMkLst>
      </pc:sldChg>
      <pc:sldChg chg="add del mod modShow">
        <pc:chgData name="Sydney Smith (SHE/HER)" userId="75bd3373-d498-49ce-93fb-5eda2515e74b" providerId="ADAL" clId="{0B6E0D22-A1A3-DD47-985C-E1D1F9A57C67}" dt="2023-04-05T22:03:10.165" v="5264" actId="2696"/>
        <pc:sldMkLst>
          <pc:docMk/>
          <pc:sldMk cId="4242443308" sldId="2128"/>
        </pc:sldMkLst>
      </pc:sldChg>
      <pc:sldChg chg="add del mod modShow">
        <pc:chgData name="Sydney Smith (SHE/HER)" userId="75bd3373-d498-49ce-93fb-5eda2515e74b" providerId="ADAL" clId="{0B6E0D22-A1A3-DD47-985C-E1D1F9A57C67}" dt="2023-04-05T22:03:10.806" v="5265" actId="2696"/>
        <pc:sldMkLst>
          <pc:docMk/>
          <pc:sldMk cId="2618374004" sldId="2129"/>
        </pc:sldMkLst>
      </pc:sldChg>
      <pc:sldChg chg="add del">
        <pc:chgData name="Sydney Smith (SHE/HER)" userId="75bd3373-d498-49ce-93fb-5eda2515e74b" providerId="ADAL" clId="{0B6E0D22-A1A3-DD47-985C-E1D1F9A57C67}" dt="2023-03-29T21:31:30.580" v="3798"/>
        <pc:sldMkLst>
          <pc:docMk/>
          <pc:sldMk cId="3576378911" sldId="2129"/>
        </pc:sldMkLst>
      </pc:sldChg>
      <pc:sldChg chg="add del">
        <pc:chgData name="Sydney Smith (SHE/HER)" userId="75bd3373-d498-49ce-93fb-5eda2515e74b" providerId="ADAL" clId="{0B6E0D22-A1A3-DD47-985C-E1D1F9A57C67}" dt="2023-03-29T21:31:30.580" v="3798"/>
        <pc:sldMkLst>
          <pc:docMk/>
          <pc:sldMk cId="2128061373" sldId="2130"/>
        </pc:sldMkLst>
      </pc:sldChg>
      <pc:sldChg chg="add del mod modShow">
        <pc:chgData name="Sydney Smith (SHE/HER)" userId="75bd3373-d498-49ce-93fb-5eda2515e74b" providerId="ADAL" clId="{0B6E0D22-A1A3-DD47-985C-E1D1F9A57C67}" dt="2023-04-05T22:03:11.633" v="5266" actId="2696"/>
        <pc:sldMkLst>
          <pc:docMk/>
          <pc:sldMk cId="3680599103" sldId="2130"/>
        </pc:sldMkLst>
      </pc:sldChg>
      <pc:sldChg chg="modSp add del mod">
        <pc:chgData name="Sydney Smith (SHE/HER)" userId="75bd3373-d498-49ce-93fb-5eda2515e74b" providerId="ADAL" clId="{0B6E0D22-A1A3-DD47-985C-E1D1F9A57C67}" dt="2023-03-29T21:31:30.580" v="3798"/>
        <pc:sldMkLst>
          <pc:docMk/>
          <pc:sldMk cId="203224200" sldId="2131"/>
        </pc:sldMkLst>
        <pc:spChg chg="mod">
          <ac:chgData name="Sydney Smith (SHE/HER)" userId="75bd3373-d498-49ce-93fb-5eda2515e74b" providerId="ADAL" clId="{0B6E0D22-A1A3-DD47-985C-E1D1F9A57C67}" dt="2023-03-29T21:31:30.580" v="3798"/>
          <ac:spMkLst>
            <pc:docMk/>
            <pc:sldMk cId="203224200" sldId="2131"/>
            <ac:spMk id="3" creationId="{E0E86BD7-6F76-6FCA-5F07-450A73EF1BF1}"/>
          </ac:spMkLst>
        </pc:spChg>
      </pc:sldChg>
      <pc:sldChg chg="add mod modShow">
        <pc:chgData name="Sydney Smith (SHE/HER)" userId="75bd3373-d498-49ce-93fb-5eda2515e74b" providerId="ADAL" clId="{0B6E0D22-A1A3-DD47-985C-E1D1F9A57C67}" dt="2023-04-03T18:54:50.625" v="3877" actId="729"/>
        <pc:sldMkLst>
          <pc:docMk/>
          <pc:sldMk cId="2728293920" sldId="2131"/>
        </pc:sldMkLst>
      </pc:sldChg>
      <pc:sldChg chg="add mod modShow">
        <pc:chgData name="Sydney Smith (SHE/HER)" userId="75bd3373-d498-49ce-93fb-5eda2515e74b" providerId="ADAL" clId="{0B6E0D22-A1A3-DD47-985C-E1D1F9A57C67}" dt="2023-04-03T18:54:53.766" v="3878" actId="729"/>
        <pc:sldMkLst>
          <pc:docMk/>
          <pc:sldMk cId="829897206" sldId="2132"/>
        </pc:sldMkLst>
      </pc:sldChg>
      <pc:sldChg chg="add del">
        <pc:chgData name="Sydney Smith (SHE/HER)" userId="75bd3373-d498-49ce-93fb-5eda2515e74b" providerId="ADAL" clId="{0B6E0D22-A1A3-DD47-985C-E1D1F9A57C67}" dt="2023-03-29T21:31:30.580" v="3798"/>
        <pc:sldMkLst>
          <pc:docMk/>
          <pc:sldMk cId="2377174075" sldId="2132"/>
        </pc:sldMkLst>
      </pc:sldChg>
      <pc:sldChg chg="addSp delSp modSp add mod addCm delCm modNotesTx">
        <pc:chgData name="Sydney Smith (SHE/HER)" userId="75bd3373-d498-49ce-93fb-5eda2515e74b" providerId="ADAL" clId="{0B6E0D22-A1A3-DD47-985C-E1D1F9A57C67}" dt="2023-04-04T15:28:51.522" v="5165"/>
        <pc:sldMkLst>
          <pc:docMk/>
          <pc:sldMk cId="453861907" sldId="2133"/>
        </pc:sldMkLst>
        <pc:spChg chg="del mod">
          <ac:chgData name="Sydney Smith (SHE/HER)" userId="75bd3373-d498-49ce-93fb-5eda2515e74b" providerId="ADAL" clId="{0B6E0D22-A1A3-DD47-985C-E1D1F9A57C67}" dt="2023-04-03T19:04:33.399" v="3882" actId="478"/>
          <ac:spMkLst>
            <pc:docMk/>
            <pc:sldMk cId="453861907" sldId="2133"/>
            <ac:spMk id="3" creationId="{028F84F1-0B56-2D54-B623-75AC7FB0DFB2}"/>
          </ac:spMkLst>
        </pc:spChg>
        <pc:spChg chg="add del mod">
          <ac:chgData name="Sydney Smith (SHE/HER)" userId="75bd3373-d498-49ce-93fb-5eda2515e74b" providerId="ADAL" clId="{0B6E0D22-A1A3-DD47-985C-E1D1F9A57C67}" dt="2023-04-03T19:04:35.043" v="3883" actId="478"/>
          <ac:spMkLst>
            <pc:docMk/>
            <pc:sldMk cId="453861907" sldId="2133"/>
            <ac:spMk id="5" creationId="{C7963610-0104-E24C-5700-21D8C700430E}"/>
          </ac:spMkLst>
        </pc:spChg>
        <pc:spChg chg="add mod">
          <ac:chgData name="Sydney Smith (SHE/HER)" userId="75bd3373-d498-49ce-93fb-5eda2515e74b" providerId="ADAL" clId="{0B6E0D22-A1A3-DD47-985C-E1D1F9A57C67}" dt="2023-04-03T19:55:21.351" v="3977" actId="207"/>
          <ac:spMkLst>
            <pc:docMk/>
            <pc:sldMk cId="453861907" sldId="2133"/>
            <ac:spMk id="6" creationId="{B044AEBD-64D9-14FC-B830-780CA9A676CD}"/>
          </ac:spMkLst>
        </pc:spChg>
        <pc:spChg chg="add mod">
          <ac:chgData name="Sydney Smith (SHE/HER)" userId="75bd3373-d498-49ce-93fb-5eda2515e74b" providerId="ADAL" clId="{0B6E0D22-A1A3-DD47-985C-E1D1F9A57C67}" dt="2023-04-03T23:45:00.851" v="4974" actId="1076"/>
          <ac:spMkLst>
            <pc:docMk/>
            <pc:sldMk cId="453861907" sldId="2133"/>
            <ac:spMk id="7" creationId="{B6D59047-E497-B5DF-E64A-335E7FD544A0}"/>
          </ac:spMkLst>
        </pc:spChg>
        <pc:spChg chg="add del mod">
          <ac:chgData name="Sydney Smith (SHE/HER)" userId="75bd3373-d498-49ce-93fb-5eda2515e74b" providerId="ADAL" clId="{0B6E0D22-A1A3-DD47-985C-E1D1F9A57C67}" dt="2023-04-03T23:41:54.984" v="4933" actId="478"/>
          <ac:spMkLst>
            <pc:docMk/>
            <pc:sldMk cId="453861907" sldId="2133"/>
            <ac:spMk id="9" creationId="{BD0DFCC9-A34A-1414-2C77-79ABC65177C0}"/>
          </ac:spMkLst>
        </pc:spChg>
        <pc:spChg chg="add del mod">
          <ac:chgData name="Sydney Smith (SHE/HER)" userId="75bd3373-d498-49ce-93fb-5eda2515e74b" providerId="ADAL" clId="{0B6E0D22-A1A3-DD47-985C-E1D1F9A57C67}" dt="2023-04-03T23:42:44.975" v="4939" actId="478"/>
          <ac:spMkLst>
            <pc:docMk/>
            <pc:sldMk cId="453861907" sldId="2133"/>
            <ac:spMk id="10" creationId="{988473BD-FA24-E28C-285C-A56569172A76}"/>
          </ac:spMkLst>
        </pc:spChg>
        <pc:spChg chg="add mod">
          <ac:chgData name="Sydney Smith (SHE/HER)" userId="75bd3373-d498-49ce-93fb-5eda2515e74b" providerId="ADAL" clId="{0B6E0D22-A1A3-DD47-985C-E1D1F9A57C67}" dt="2023-04-03T23:44:30.102" v="4968" actId="1076"/>
          <ac:spMkLst>
            <pc:docMk/>
            <pc:sldMk cId="453861907" sldId="2133"/>
            <ac:spMk id="16" creationId="{F0607B38-BD50-49F7-734F-20199DB3A999}"/>
          </ac:spMkLst>
        </pc:spChg>
        <pc:picChg chg="add mod">
          <ac:chgData name="Sydney Smith (SHE/HER)" userId="75bd3373-d498-49ce-93fb-5eda2515e74b" providerId="ADAL" clId="{0B6E0D22-A1A3-DD47-985C-E1D1F9A57C67}" dt="2023-04-03T23:43:07.997" v="4949" actId="1076"/>
          <ac:picMkLst>
            <pc:docMk/>
            <pc:sldMk cId="453861907" sldId="2133"/>
            <ac:picMk id="8" creationId="{AB843BDF-A001-F28C-171E-383376DEAEEE}"/>
          </ac:picMkLst>
        </pc:picChg>
        <pc:picChg chg="add mod">
          <ac:chgData name="Sydney Smith (SHE/HER)" userId="75bd3373-d498-49ce-93fb-5eda2515e74b" providerId="ADAL" clId="{0B6E0D22-A1A3-DD47-985C-E1D1F9A57C67}" dt="2023-04-03T23:43:09.964" v="4950" actId="1076"/>
          <ac:picMkLst>
            <pc:docMk/>
            <pc:sldMk cId="453861907" sldId="2133"/>
            <ac:picMk id="12" creationId="{7F37759C-E647-C5D6-8101-10589DFD959A}"/>
          </ac:picMkLst>
        </pc:picChg>
        <pc:picChg chg="add mod">
          <ac:chgData name="Sydney Smith (SHE/HER)" userId="75bd3373-d498-49ce-93fb-5eda2515e74b" providerId="ADAL" clId="{0B6E0D22-A1A3-DD47-985C-E1D1F9A57C67}" dt="2023-04-03T23:43:18.139" v="4953" actId="1076"/>
          <ac:picMkLst>
            <pc:docMk/>
            <pc:sldMk cId="453861907" sldId="2133"/>
            <ac:picMk id="13" creationId="{581E5AB4-2E11-895B-70E9-499DDB8C5EE7}"/>
          </ac:picMkLst>
        </pc:picChg>
        <pc:picChg chg="add mod">
          <ac:chgData name="Sydney Smith (SHE/HER)" userId="75bd3373-d498-49ce-93fb-5eda2515e74b" providerId="ADAL" clId="{0B6E0D22-A1A3-DD47-985C-E1D1F9A57C67}" dt="2023-04-03T23:43:30.115" v="4958" actId="1076"/>
          <ac:picMkLst>
            <pc:docMk/>
            <pc:sldMk cId="453861907" sldId="2133"/>
            <ac:picMk id="14" creationId="{287F82EB-FEF3-8AC4-B7CE-2C7F27E87ACB}"/>
          </ac:picMkLst>
        </pc:picChg>
        <pc:picChg chg="add mod">
          <ac:chgData name="Sydney Smith (SHE/HER)" userId="75bd3373-d498-49ce-93fb-5eda2515e74b" providerId="ADAL" clId="{0B6E0D22-A1A3-DD47-985C-E1D1F9A57C67}" dt="2023-04-03T23:43:31.995" v="4959" actId="1076"/>
          <ac:picMkLst>
            <pc:docMk/>
            <pc:sldMk cId="453861907" sldId="2133"/>
            <ac:picMk id="15" creationId="{8FB673BB-DF9D-9D95-FBE5-371BE2F2C032}"/>
          </ac:picMkLst>
        </pc:picChg>
        <pc:picChg chg="add mod">
          <ac:chgData name="Sydney Smith (SHE/HER)" userId="75bd3373-d498-49ce-93fb-5eda2515e74b" providerId="ADAL" clId="{0B6E0D22-A1A3-DD47-985C-E1D1F9A57C67}" dt="2023-04-03T23:44:58.039" v="4973" actId="1076"/>
          <ac:picMkLst>
            <pc:docMk/>
            <pc:sldMk cId="453861907" sldId="2133"/>
            <ac:picMk id="17" creationId="{23B1D6E0-7B44-913D-70EC-77DD6B231DCC}"/>
          </ac:picMkLst>
        </pc:picChg>
        <pc:picChg chg="add mod">
          <ac:chgData name="Sydney Smith (SHE/HER)" userId="75bd3373-d498-49ce-93fb-5eda2515e74b" providerId="ADAL" clId="{0B6E0D22-A1A3-DD47-985C-E1D1F9A57C67}" dt="2023-04-03T23:43:11.715" v="4951" actId="1076"/>
          <ac:picMkLst>
            <pc:docMk/>
            <pc:sldMk cId="453861907" sldId="2133"/>
            <ac:picMk id="2050" creationId="{EB8B1931-3C48-B8DD-822A-27BEB7E5CB8E}"/>
          </ac:picMkLst>
        </pc:picChg>
        <pc:picChg chg="add mod">
          <ac:chgData name="Sydney Smith (SHE/HER)" userId="75bd3373-d498-49ce-93fb-5eda2515e74b" providerId="ADAL" clId="{0B6E0D22-A1A3-DD47-985C-E1D1F9A57C67}" dt="2023-04-03T23:41:25.168" v="4927" actId="14100"/>
          <ac:picMkLst>
            <pc:docMk/>
            <pc:sldMk cId="453861907" sldId="2133"/>
            <ac:picMk id="2052" creationId="{90601C99-139A-4015-1ACF-85E5A6B8B4A8}"/>
          </ac:picMkLst>
        </pc:picChg>
        <pc:picChg chg="add mod">
          <ac:chgData name="Sydney Smith (SHE/HER)" userId="75bd3373-d498-49ce-93fb-5eda2515e74b" providerId="ADAL" clId="{0B6E0D22-A1A3-DD47-985C-E1D1F9A57C67}" dt="2023-04-03T23:41:27.297" v="4928" actId="14100"/>
          <ac:picMkLst>
            <pc:docMk/>
            <pc:sldMk cId="453861907" sldId="2133"/>
            <ac:picMk id="2054" creationId="{DC39F96B-8B38-AFE5-A366-741937A9BCA9}"/>
          </ac:picMkLst>
        </pc:picChg>
        <pc:picChg chg="add mod">
          <ac:chgData name="Sydney Smith (SHE/HER)" userId="75bd3373-d498-49ce-93fb-5eda2515e74b" providerId="ADAL" clId="{0B6E0D22-A1A3-DD47-985C-E1D1F9A57C67}" dt="2023-04-03T23:41:22.959" v="4926" actId="14100"/>
          <ac:picMkLst>
            <pc:docMk/>
            <pc:sldMk cId="453861907" sldId="2133"/>
            <ac:picMk id="2056" creationId="{C11F40FC-8CDF-ED10-67A3-452F795789F4}"/>
          </ac:picMkLst>
        </pc:picChg>
        <pc:picChg chg="add del">
          <ac:chgData name="Sydney Smith (SHE/HER)" userId="75bd3373-d498-49ce-93fb-5eda2515e74b" providerId="ADAL" clId="{0B6E0D22-A1A3-DD47-985C-E1D1F9A57C67}" dt="2023-04-03T23:38:42.703" v="4880" actId="478"/>
          <ac:picMkLst>
            <pc:docMk/>
            <pc:sldMk cId="453861907" sldId="2133"/>
            <ac:picMk id="2058" creationId="{2BE409C1-0DC1-B066-C6F0-406EFF20356E}"/>
          </ac:picMkLst>
        </pc:picChg>
        <pc:extLst>
          <p:ext xmlns:p="http://schemas.openxmlformats.org/presentationml/2006/main" uri="{D6D511B9-2390-475A-947B-AFAB55BFBCF1}">
            <pc226:cmChg xmlns:pc226="http://schemas.microsoft.com/office/powerpoint/2022/06/main/command" chg="del">
              <pc226:chgData name="Sydney Smith (SHE/HER)" userId="75bd3373-d498-49ce-93fb-5eda2515e74b" providerId="ADAL" clId="{0B6E0D22-A1A3-DD47-985C-E1D1F9A57C67}" dt="2023-04-04T15:28:30.085" v="5164"/>
              <pc2:cmMkLst xmlns:pc2="http://schemas.microsoft.com/office/powerpoint/2019/9/main/command">
                <pc:docMk/>
                <pc:sldMk cId="453861907" sldId="2133"/>
                <pc2:cmMk id="{4F202856-DAD4-FC41-80F1-12C9D80178F9}"/>
              </pc2:cmMkLst>
            </pc226:cmChg>
            <pc226:cmChg xmlns:pc226="http://schemas.microsoft.com/office/powerpoint/2022/06/main/command" chg="add">
              <pc226:chgData name="Sydney Smith (SHE/HER)" userId="75bd3373-d498-49ce-93fb-5eda2515e74b" providerId="ADAL" clId="{0B6E0D22-A1A3-DD47-985C-E1D1F9A57C67}" dt="2023-04-04T15:28:51.522" v="5165"/>
              <pc2:cmMkLst xmlns:pc2="http://schemas.microsoft.com/office/powerpoint/2019/9/main/command">
                <pc:docMk/>
                <pc:sldMk cId="453861907" sldId="2133"/>
                <pc2:cmMk id="{ECE8A8CD-84DC-D345-AF8C-3ACAA9395B82}"/>
              </pc2:cmMkLst>
            </pc226:cmChg>
          </p:ext>
        </pc:extLst>
      </pc:sldChg>
      <pc:sldChg chg="add del">
        <pc:chgData name="Sydney Smith (SHE/HER)" userId="75bd3373-d498-49ce-93fb-5eda2515e74b" providerId="ADAL" clId="{0B6E0D22-A1A3-DD47-985C-E1D1F9A57C67}" dt="2023-03-29T21:31:30.580" v="3798"/>
        <pc:sldMkLst>
          <pc:docMk/>
          <pc:sldMk cId="947265378" sldId="2133"/>
        </pc:sldMkLst>
      </pc:sldChg>
      <pc:sldChg chg="add del">
        <pc:chgData name="Sydney Smith (SHE/HER)" userId="75bd3373-d498-49ce-93fb-5eda2515e74b" providerId="ADAL" clId="{0B6E0D22-A1A3-DD47-985C-E1D1F9A57C67}" dt="2023-03-29T21:31:30.580" v="3798"/>
        <pc:sldMkLst>
          <pc:docMk/>
          <pc:sldMk cId="2019530935" sldId="2134"/>
        </pc:sldMkLst>
      </pc:sldChg>
      <pc:sldChg chg="addSp delSp modSp add mod modClrScheme chgLayout">
        <pc:chgData name="Sydney Smith (SHE/HER)" userId="75bd3373-d498-49ce-93fb-5eda2515e74b" providerId="ADAL" clId="{0B6E0D22-A1A3-DD47-985C-E1D1F9A57C67}" dt="2023-04-03T23:45:19.705" v="4976" actId="478"/>
        <pc:sldMkLst>
          <pc:docMk/>
          <pc:sldMk cId="2554186700" sldId="2134"/>
        </pc:sldMkLst>
        <pc:spChg chg="mod ord">
          <ac:chgData name="Sydney Smith (SHE/HER)" userId="75bd3373-d498-49ce-93fb-5eda2515e74b" providerId="ADAL" clId="{0B6E0D22-A1A3-DD47-985C-E1D1F9A57C67}" dt="2023-04-03T23:45:16.852" v="4975" actId="700"/>
          <ac:spMkLst>
            <pc:docMk/>
            <pc:sldMk cId="2554186700" sldId="2134"/>
            <ac:spMk id="2" creationId="{69BC1FAA-A8C4-369C-C2F8-86FE5A8943C0}"/>
          </ac:spMkLst>
        </pc:spChg>
        <pc:spChg chg="del mod ord">
          <ac:chgData name="Sydney Smith (SHE/HER)" userId="75bd3373-d498-49ce-93fb-5eda2515e74b" providerId="ADAL" clId="{0B6E0D22-A1A3-DD47-985C-E1D1F9A57C67}" dt="2023-04-03T23:45:16.852" v="4975" actId="700"/>
          <ac:spMkLst>
            <pc:docMk/>
            <pc:sldMk cId="2554186700" sldId="2134"/>
            <ac:spMk id="3" creationId="{D6DB90BF-F4A3-E95C-FAEE-E438C0EA3C5B}"/>
          </ac:spMkLst>
        </pc:spChg>
        <pc:spChg chg="add mod">
          <ac:chgData name="Sydney Smith (SHE/HER)" userId="75bd3373-d498-49ce-93fb-5eda2515e74b" providerId="ADAL" clId="{0B6E0D22-A1A3-DD47-985C-E1D1F9A57C67}" dt="2023-04-03T19:51:33.249" v="3947"/>
          <ac:spMkLst>
            <pc:docMk/>
            <pc:sldMk cId="2554186700" sldId="2134"/>
            <ac:spMk id="4" creationId="{5BA58CC7-CFBB-27C8-E9D1-42B798F0575B}"/>
          </ac:spMkLst>
        </pc:spChg>
        <pc:spChg chg="add del mod ord">
          <ac:chgData name="Sydney Smith (SHE/HER)" userId="75bd3373-d498-49ce-93fb-5eda2515e74b" providerId="ADAL" clId="{0B6E0D22-A1A3-DD47-985C-E1D1F9A57C67}" dt="2023-04-03T23:45:19.705" v="4976" actId="478"/>
          <ac:spMkLst>
            <pc:docMk/>
            <pc:sldMk cId="2554186700" sldId="2134"/>
            <ac:spMk id="5" creationId="{BA8DE2F7-5A46-F8B1-D3C0-623524812347}"/>
          </ac:spMkLst>
        </pc:spChg>
      </pc:sldChg>
      <pc:sldChg chg="addSp modSp add">
        <pc:chgData name="Sydney Smith (SHE/HER)" userId="75bd3373-d498-49ce-93fb-5eda2515e74b" providerId="ADAL" clId="{0B6E0D22-A1A3-DD47-985C-E1D1F9A57C67}" dt="2023-04-03T19:51:34.920" v="3948"/>
        <pc:sldMkLst>
          <pc:docMk/>
          <pc:sldMk cId="73969587" sldId="2135"/>
        </pc:sldMkLst>
        <pc:spChg chg="add mod">
          <ac:chgData name="Sydney Smith (SHE/HER)" userId="75bd3373-d498-49ce-93fb-5eda2515e74b" providerId="ADAL" clId="{0B6E0D22-A1A3-DD47-985C-E1D1F9A57C67}" dt="2023-04-03T19:51:34.920" v="3948"/>
          <ac:spMkLst>
            <pc:docMk/>
            <pc:sldMk cId="73969587" sldId="2135"/>
            <ac:spMk id="4" creationId="{0204BEA9-362C-EB49-D97B-DC99D9F63CAC}"/>
          </ac:spMkLst>
        </pc:spChg>
      </pc:sldChg>
      <pc:sldChg chg="add del">
        <pc:chgData name="Sydney Smith (SHE/HER)" userId="75bd3373-d498-49ce-93fb-5eda2515e74b" providerId="ADAL" clId="{0B6E0D22-A1A3-DD47-985C-E1D1F9A57C67}" dt="2023-03-29T21:31:30.580" v="3798"/>
        <pc:sldMkLst>
          <pc:docMk/>
          <pc:sldMk cId="3719798415" sldId="2135"/>
        </pc:sldMkLst>
      </pc:sldChg>
      <pc:sldChg chg="add del">
        <pc:chgData name="Sydney Smith (SHE/HER)" userId="75bd3373-d498-49ce-93fb-5eda2515e74b" providerId="ADAL" clId="{0B6E0D22-A1A3-DD47-985C-E1D1F9A57C67}" dt="2023-03-29T21:31:30.580" v="3798"/>
        <pc:sldMkLst>
          <pc:docMk/>
          <pc:sldMk cId="3524613655" sldId="2136"/>
        </pc:sldMkLst>
      </pc:sldChg>
      <pc:sldChg chg="addSp modSp add mod ord modClrScheme chgLayout">
        <pc:chgData name="Sydney Smith (SHE/HER)" userId="75bd3373-d498-49ce-93fb-5eda2515e74b" providerId="ADAL" clId="{0B6E0D22-A1A3-DD47-985C-E1D1F9A57C67}" dt="2023-04-04T15:34:21.016" v="5202" actId="20578"/>
        <pc:sldMkLst>
          <pc:docMk/>
          <pc:sldMk cId="4193619952" sldId="2136"/>
        </pc:sldMkLst>
        <pc:spChg chg="add mod">
          <ac:chgData name="Sydney Smith (SHE/HER)" userId="75bd3373-d498-49ce-93fb-5eda2515e74b" providerId="ADAL" clId="{0B6E0D22-A1A3-DD47-985C-E1D1F9A57C67}" dt="2023-04-03T23:50:50.050" v="5067" actId="207"/>
          <ac:spMkLst>
            <pc:docMk/>
            <pc:sldMk cId="4193619952" sldId="2136"/>
            <ac:spMk id="2" creationId="{A6294BE5-67EC-748E-90D4-1EEACFFECFD5}"/>
          </ac:spMkLst>
        </pc:spChg>
        <pc:picChg chg="mod ord">
          <ac:chgData name="Sydney Smith (SHE/HER)" userId="75bd3373-d498-49ce-93fb-5eda2515e74b" providerId="ADAL" clId="{0B6E0D22-A1A3-DD47-985C-E1D1F9A57C67}" dt="2023-04-03T23:45:50.434" v="4978" actId="700"/>
          <ac:picMkLst>
            <pc:docMk/>
            <pc:sldMk cId="4193619952" sldId="2136"/>
            <ac:picMk id="11" creationId="{B1B17688-19C9-767D-F433-65922EB97EBA}"/>
          </ac:picMkLst>
        </pc:picChg>
        <pc:picChg chg="mod">
          <ac:chgData name="Sydney Smith (SHE/HER)" userId="75bd3373-d498-49ce-93fb-5eda2515e74b" providerId="ADAL" clId="{0B6E0D22-A1A3-DD47-985C-E1D1F9A57C67}" dt="2023-04-03T23:45:45.125" v="4977" actId="1076"/>
          <ac:picMkLst>
            <pc:docMk/>
            <pc:sldMk cId="4193619952" sldId="2136"/>
            <ac:picMk id="12" creationId="{B61E7604-084C-CE19-F273-26EBFD76D8B1}"/>
          </ac:picMkLst>
        </pc:picChg>
      </pc:sldChg>
      <pc:sldChg chg="addSp delSp modSp add mod ord modClrScheme chgLayout">
        <pc:chgData name="Sydney Smith (SHE/HER)" userId="75bd3373-d498-49ce-93fb-5eda2515e74b" providerId="ADAL" clId="{0B6E0D22-A1A3-DD47-985C-E1D1F9A57C67}" dt="2023-04-04T15:34:23.345" v="5203" actId="20578"/>
        <pc:sldMkLst>
          <pc:docMk/>
          <pc:sldMk cId="74799805" sldId="2137"/>
        </pc:sldMkLst>
        <pc:spChg chg="mod ord">
          <ac:chgData name="Sydney Smith (SHE/HER)" userId="75bd3373-d498-49ce-93fb-5eda2515e74b" providerId="ADAL" clId="{0B6E0D22-A1A3-DD47-985C-E1D1F9A57C67}" dt="2023-04-03T23:46:01.265" v="4980" actId="1076"/>
          <ac:spMkLst>
            <pc:docMk/>
            <pc:sldMk cId="74799805" sldId="2137"/>
            <ac:spMk id="2" creationId="{BD9BA2FD-D03C-8760-572D-F51FAD14B2CD}"/>
          </ac:spMkLst>
        </pc:spChg>
        <pc:spChg chg="add mod">
          <ac:chgData name="Sydney Smith (SHE/HER)" userId="75bd3373-d498-49ce-93fb-5eda2515e74b" providerId="ADAL" clId="{0B6E0D22-A1A3-DD47-985C-E1D1F9A57C67}" dt="2023-04-03T23:50:53.015" v="5068" actId="207"/>
          <ac:spMkLst>
            <pc:docMk/>
            <pc:sldMk cId="74799805" sldId="2137"/>
            <ac:spMk id="3" creationId="{12AAD3D1-D3A1-48E8-7478-08BA0FB5CD99}"/>
          </ac:spMkLst>
        </pc:spChg>
        <pc:spChg chg="del">
          <ac:chgData name="Sydney Smith (SHE/HER)" userId="75bd3373-d498-49ce-93fb-5eda2515e74b" providerId="ADAL" clId="{0B6E0D22-A1A3-DD47-985C-E1D1F9A57C67}" dt="2023-04-03T23:46:16.427" v="4982" actId="478"/>
          <ac:spMkLst>
            <pc:docMk/>
            <pc:sldMk cId="74799805" sldId="2137"/>
            <ac:spMk id="6" creationId="{91CDA73D-16FC-4787-DCD4-F08E00CAC01C}"/>
          </ac:spMkLst>
        </pc:spChg>
        <pc:picChg chg="mod ord">
          <ac:chgData name="Sydney Smith (SHE/HER)" userId="75bd3373-d498-49ce-93fb-5eda2515e74b" providerId="ADAL" clId="{0B6E0D22-A1A3-DD47-985C-E1D1F9A57C67}" dt="2023-04-03T23:46:04.606" v="4981" actId="1076"/>
          <ac:picMkLst>
            <pc:docMk/>
            <pc:sldMk cId="74799805" sldId="2137"/>
            <ac:picMk id="5" creationId="{3263C3B4-9C48-58BD-917A-75529031CD50}"/>
          </ac:picMkLst>
        </pc:picChg>
      </pc:sldChg>
      <pc:sldChg chg="add del">
        <pc:chgData name="Sydney Smith (SHE/HER)" userId="75bd3373-d498-49ce-93fb-5eda2515e74b" providerId="ADAL" clId="{0B6E0D22-A1A3-DD47-985C-E1D1F9A57C67}" dt="2023-03-29T21:31:30.580" v="3798"/>
        <pc:sldMkLst>
          <pc:docMk/>
          <pc:sldMk cId="3466906703" sldId="2137"/>
        </pc:sldMkLst>
      </pc:sldChg>
      <pc:sldChg chg="addSp modSp add mod modShow">
        <pc:chgData name="Sydney Smith (SHE/HER)" userId="75bd3373-d498-49ce-93fb-5eda2515e74b" providerId="ADAL" clId="{0B6E0D22-A1A3-DD47-985C-E1D1F9A57C67}" dt="2023-04-03T23:46:37.617" v="4985" actId="729"/>
        <pc:sldMkLst>
          <pc:docMk/>
          <pc:sldMk cId="2326459998" sldId="2138"/>
        </pc:sldMkLst>
        <pc:spChg chg="mod">
          <ac:chgData name="Sydney Smith (SHE/HER)" userId="75bd3373-d498-49ce-93fb-5eda2515e74b" providerId="ADAL" clId="{0B6E0D22-A1A3-DD47-985C-E1D1F9A57C67}" dt="2023-04-03T23:46:35.142" v="4984" actId="1076"/>
          <ac:spMkLst>
            <pc:docMk/>
            <pc:sldMk cId="2326459998" sldId="2138"/>
            <ac:spMk id="2" creationId="{0ED689F8-0858-357B-B326-4B91012F0372}"/>
          </ac:spMkLst>
        </pc:spChg>
        <pc:spChg chg="add mod">
          <ac:chgData name="Sydney Smith (SHE/HER)" userId="75bd3373-d498-49ce-93fb-5eda2515e74b" providerId="ADAL" clId="{0B6E0D22-A1A3-DD47-985C-E1D1F9A57C67}" dt="2023-04-03T19:51:40.479" v="3951"/>
          <ac:spMkLst>
            <pc:docMk/>
            <pc:sldMk cId="2326459998" sldId="2138"/>
            <ac:spMk id="3" creationId="{9171E29B-A133-C1DD-2AC3-11783B713343}"/>
          </ac:spMkLst>
        </pc:spChg>
      </pc:sldChg>
      <pc:sldChg chg="add del">
        <pc:chgData name="Sydney Smith (SHE/HER)" userId="75bd3373-d498-49ce-93fb-5eda2515e74b" providerId="ADAL" clId="{0B6E0D22-A1A3-DD47-985C-E1D1F9A57C67}" dt="2023-03-29T21:31:30.580" v="3798"/>
        <pc:sldMkLst>
          <pc:docMk/>
          <pc:sldMk cId="3218974516" sldId="2138"/>
        </pc:sldMkLst>
      </pc:sldChg>
      <pc:sldChg chg="add del">
        <pc:chgData name="Sydney Smith (SHE/HER)" userId="75bd3373-d498-49ce-93fb-5eda2515e74b" providerId="ADAL" clId="{0B6E0D22-A1A3-DD47-985C-E1D1F9A57C67}" dt="2023-03-29T21:31:30.580" v="3798"/>
        <pc:sldMkLst>
          <pc:docMk/>
          <pc:sldMk cId="1566928081" sldId="2139"/>
        </pc:sldMkLst>
      </pc:sldChg>
      <pc:sldChg chg="addSp modSp add mod">
        <pc:chgData name="Sydney Smith (SHE/HER)" userId="75bd3373-d498-49ce-93fb-5eda2515e74b" providerId="ADAL" clId="{0B6E0D22-A1A3-DD47-985C-E1D1F9A57C67}" dt="2023-04-03T23:50:39.092" v="5066" actId="207"/>
        <pc:sldMkLst>
          <pc:docMk/>
          <pc:sldMk cId="1633828805" sldId="2139"/>
        </pc:sldMkLst>
        <pc:spChg chg="add mod">
          <ac:chgData name="Sydney Smith (SHE/HER)" userId="75bd3373-d498-49ce-93fb-5eda2515e74b" providerId="ADAL" clId="{0B6E0D22-A1A3-DD47-985C-E1D1F9A57C67}" dt="2023-04-03T23:50:39.092" v="5066" actId="207"/>
          <ac:spMkLst>
            <pc:docMk/>
            <pc:sldMk cId="1633828805" sldId="2139"/>
            <ac:spMk id="4" creationId="{7C1E0C13-00E1-82B4-B549-8F2DA43399C3}"/>
          </ac:spMkLst>
        </pc:spChg>
      </pc:sldChg>
      <pc:sldChg chg="add del">
        <pc:chgData name="Sydney Smith (SHE/HER)" userId="75bd3373-d498-49ce-93fb-5eda2515e74b" providerId="ADAL" clId="{0B6E0D22-A1A3-DD47-985C-E1D1F9A57C67}" dt="2023-03-29T21:31:30.580" v="3798"/>
        <pc:sldMkLst>
          <pc:docMk/>
          <pc:sldMk cId="523886809" sldId="2140"/>
        </pc:sldMkLst>
      </pc:sldChg>
      <pc:sldChg chg="addSp modSp add mod">
        <pc:chgData name="Sydney Smith (SHE/HER)" userId="75bd3373-d498-49ce-93fb-5eda2515e74b" providerId="ADAL" clId="{0B6E0D22-A1A3-DD47-985C-E1D1F9A57C67}" dt="2023-04-03T23:46:47.054" v="4987" actId="207"/>
        <pc:sldMkLst>
          <pc:docMk/>
          <pc:sldMk cId="3838070109" sldId="2140"/>
        </pc:sldMkLst>
        <pc:spChg chg="mod">
          <ac:chgData name="Sydney Smith (SHE/HER)" userId="75bd3373-d498-49ce-93fb-5eda2515e74b" providerId="ADAL" clId="{0B6E0D22-A1A3-DD47-985C-E1D1F9A57C67}" dt="2023-04-03T23:46:42.317" v="4986" actId="20577"/>
          <ac:spMkLst>
            <pc:docMk/>
            <pc:sldMk cId="3838070109" sldId="2140"/>
            <ac:spMk id="2" creationId="{0A6CCC62-077F-3C7E-D928-B5C7580911A7}"/>
          </ac:spMkLst>
        </pc:spChg>
        <pc:spChg chg="add mod">
          <ac:chgData name="Sydney Smith (SHE/HER)" userId="75bd3373-d498-49ce-93fb-5eda2515e74b" providerId="ADAL" clId="{0B6E0D22-A1A3-DD47-985C-E1D1F9A57C67}" dt="2023-04-03T23:46:47.054" v="4987" actId="207"/>
          <ac:spMkLst>
            <pc:docMk/>
            <pc:sldMk cId="3838070109" sldId="2140"/>
            <ac:spMk id="4" creationId="{C553827C-A546-4A04-8827-54FD021DDE5A}"/>
          </ac:spMkLst>
        </pc:spChg>
      </pc:sldChg>
      <pc:sldChg chg="addSp modSp add mod">
        <pc:chgData name="Sydney Smith (SHE/HER)" userId="75bd3373-d498-49ce-93fb-5eda2515e74b" providerId="ADAL" clId="{0B6E0D22-A1A3-DD47-985C-E1D1F9A57C67}" dt="2023-04-03T23:50:31.678" v="5065" actId="207"/>
        <pc:sldMkLst>
          <pc:docMk/>
          <pc:sldMk cId="788380386" sldId="2141"/>
        </pc:sldMkLst>
        <pc:spChg chg="add mod">
          <ac:chgData name="Sydney Smith (SHE/HER)" userId="75bd3373-d498-49ce-93fb-5eda2515e74b" providerId="ADAL" clId="{0B6E0D22-A1A3-DD47-985C-E1D1F9A57C67}" dt="2023-04-03T23:50:31.678" v="5065" actId="207"/>
          <ac:spMkLst>
            <pc:docMk/>
            <pc:sldMk cId="788380386" sldId="2141"/>
            <ac:spMk id="4" creationId="{3476C585-EB27-1BFF-39E2-89DEFAFD33BB}"/>
          </ac:spMkLst>
        </pc:spChg>
      </pc:sldChg>
      <pc:sldChg chg="add del">
        <pc:chgData name="Sydney Smith (SHE/HER)" userId="75bd3373-d498-49ce-93fb-5eda2515e74b" providerId="ADAL" clId="{0B6E0D22-A1A3-DD47-985C-E1D1F9A57C67}" dt="2023-03-29T21:31:30.580" v="3798"/>
        <pc:sldMkLst>
          <pc:docMk/>
          <pc:sldMk cId="3718428001" sldId="2141"/>
        </pc:sldMkLst>
      </pc:sldChg>
      <pc:sldChg chg="add del">
        <pc:chgData name="Sydney Smith (SHE/HER)" userId="75bd3373-d498-49ce-93fb-5eda2515e74b" providerId="ADAL" clId="{0B6E0D22-A1A3-DD47-985C-E1D1F9A57C67}" dt="2023-03-29T21:31:30.580" v="3798"/>
        <pc:sldMkLst>
          <pc:docMk/>
          <pc:sldMk cId="33258358" sldId="2142"/>
        </pc:sldMkLst>
      </pc:sldChg>
      <pc:sldChg chg="addSp modSp add mod">
        <pc:chgData name="Sydney Smith (SHE/HER)" userId="75bd3373-d498-49ce-93fb-5eda2515e74b" providerId="ADAL" clId="{0B6E0D22-A1A3-DD47-985C-E1D1F9A57C67}" dt="2023-04-03T23:47:01.511" v="4989" actId="207"/>
        <pc:sldMkLst>
          <pc:docMk/>
          <pc:sldMk cId="3175344649" sldId="2142"/>
        </pc:sldMkLst>
        <pc:spChg chg="mod">
          <ac:chgData name="Sydney Smith (SHE/HER)" userId="75bd3373-d498-49ce-93fb-5eda2515e74b" providerId="ADAL" clId="{0B6E0D22-A1A3-DD47-985C-E1D1F9A57C67}" dt="2023-04-03T23:46:56.289" v="4988" actId="313"/>
          <ac:spMkLst>
            <pc:docMk/>
            <pc:sldMk cId="3175344649" sldId="2142"/>
            <ac:spMk id="2" creationId="{068B5AAE-171E-49A0-6DA3-CC6BBD0CEAEA}"/>
          </ac:spMkLst>
        </pc:spChg>
        <pc:spChg chg="add mod">
          <ac:chgData name="Sydney Smith (SHE/HER)" userId="75bd3373-d498-49ce-93fb-5eda2515e74b" providerId="ADAL" clId="{0B6E0D22-A1A3-DD47-985C-E1D1F9A57C67}" dt="2023-04-03T23:47:01.511" v="4989" actId="207"/>
          <ac:spMkLst>
            <pc:docMk/>
            <pc:sldMk cId="3175344649" sldId="2142"/>
            <ac:spMk id="4" creationId="{581AC3AD-5057-EAD6-2DBB-E9DAA27B3218}"/>
          </ac:spMkLst>
        </pc:spChg>
      </pc:sldChg>
      <pc:sldChg chg="add del">
        <pc:chgData name="Sydney Smith (SHE/HER)" userId="75bd3373-d498-49ce-93fb-5eda2515e74b" providerId="ADAL" clId="{0B6E0D22-A1A3-DD47-985C-E1D1F9A57C67}" dt="2023-03-29T21:31:30.580" v="3798"/>
        <pc:sldMkLst>
          <pc:docMk/>
          <pc:sldMk cId="1432238470" sldId="2143"/>
        </pc:sldMkLst>
      </pc:sldChg>
      <pc:sldChg chg="addSp modSp add del">
        <pc:chgData name="Sydney Smith (SHE/HER)" userId="75bd3373-d498-49ce-93fb-5eda2515e74b" providerId="ADAL" clId="{0B6E0D22-A1A3-DD47-985C-E1D1F9A57C67}" dt="2023-04-03T23:47:12.197" v="4990" actId="2696"/>
        <pc:sldMkLst>
          <pc:docMk/>
          <pc:sldMk cId="4151382768" sldId="2143"/>
        </pc:sldMkLst>
        <pc:spChg chg="add mod">
          <ac:chgData name="Sydney Smith (SHE/HER)" userId="75bd3373-d498-49ce-93fb-5eda2515e74b" providerId="ADAL" clId="{0B6E0D22-A1A3-DD47-985C-E1D1F9A57C67}" dt="2023-04-03T19:51:51.315" v="3956"/>
          <ac:spMkLst>
            <pc:docMk/>
            <pc:sldMk cId="4151382768" sldId="2143"/>
            <ac:spMk id="4" creationId="{34E84B74-8645-0485-F03D-69FFC2CB6A3B}"/>
          </ac:spMkLst>
        </pc:spChg>
      </pc:sldChg>
      <pc:sldChg chg="add del">
        <pc:chgData name="Sydney Smith (SHE/HER)" userId="75bd3373-d498-49ce-93fb-5eda2515e74b" providerId="ADAL" clId="{0B6E0D22-A1A3-DD47-985C-E1D1F9A57C67}" dt="2023-03-29T21:31:30.580" v="3798"/>
        <pc:sldMkLst>
          <pc:docMk/>
          <pc:sldMk cId="898813543" sldId="2144"/>
        </pc:sldMkLst>
      </pc:sldChg>
      <pc:sldChg chg="add del">
        <pc:chgData name="Sydney Smith (SHE/HER)" userId="75bd3373-d498-49ce-93fb-5eda2515e74b" providerId="ADAL" clId="{0B6E0D22-A1A3-DD47-985C-E1D1F9A57C67}" dt="2023-04-03T23:49:09.005" v="5022" actId="2696"/>
        <pc:sldMkLst>
          <pc:docMk/>
          <pc:sldMk cId="1738913701" sldId="2144"/>
        </pc:sldMkLst>
      </pc:sldChg>
      <pc:sldChg chg="add del">
        <pc:chgData name="Sydney Smith (SHE/HER)" userId="75bd3373-d498-49ce-93fb-5eda2515e74b" providerId="ADAL" clId="{0B6E0D22-A1A3-DD47-985C-E1D1F9A57C67}" dt="2023-04-03T23:49:14.363" v="5023" actId="2696"/>
        <pc:sldMkLst>
          <pc:docMk/>
          <pc:sldMk cId="1874181968" sldId="2145"/>
        </pc:sldMkLst>
      </pc:sldChg>
      <pc:sldChg chg="modSp add del mod">
        <pc:chgData name="Sydney Smith (SHE/HER)" userId="75bd3373-d498-49ce-93fb-5eda2515e74b" providerId="ADAL" clId="{0B6E0D22-A1A3-DD47-985C-E1D1F9A57C67}" dt="2023-03-29T21:31:30.580" v="3798"/>
        <pc:sldMkLst>
          <pc:docMk/>
          <pc:sldMk cId="3287708112" sldId="2145"/>
        </pc:sldMkLst>
        <pc:spChg chg="mod">
          <ac:chgData name="Sydney Smith (SHE/HER)" userId="75bd3373-d498-49ce-93fb-5eda2515e74b" providerId="ADAL" clId="{0B6E0D22-A1A3-DD47-985C-E1D1F9A57C67}" dt="2023-03-29T21:31:30.580" v="3798"/>
          <ac:spMkLst>
            <pc:docMk/>
            <pc:sldMk cId="3287708112" sldId="2145"/>
            <ac:spMk id="3" creationId="{FFFD747A-420F-F429-BD06-60EA9CDBF8BA}"/>
          </ac:spMkLst>
        </pc:spChg>
      </pc:sldChg>
      <pc:sldChg chg="addSp modSp add del">
        <pc:chgData name="Sydney Smith (SHE/HER)" userId="75bd3373-d498-49ce-93fb-5eda2515e74b" providerId="ADAL" clId="{0B6E0D22-A1A3-DD47-985C-E1D1F9A57C67}" dt="2023-04-03T23:49:16.208" v="5024" actId="2696"/>
        <pc:sldMkLst>
          <pc:docMk/>
          <pc:sldMk cId="105711364" sldId="2146"/>
        </pc:sldMkLst>
        <pc:spChg chg="add mod">
          <ac:chgData name="Sydney Smith (SHE/HER)" userId="75bd3373-d498-49ce-93fb-5eda2515e74b" providerId="ADAL" clId="{0B6E0D22-A1A3-DD47-985C-E1D1F9A57C67}" dt="2023-04-03T19:51:54.447" v="3957"/>
          <ac:spMkLst>
            <pc:docMk/>
            <pc:sldMk cId="105711364" sldId="2146"/>
            <ac:spMk id="4" creationId="{8E058C05-3851-3742-C042-1FD21780B170}"/>
          </ac:spMkLst>
        </pc:spChg>
      </pc:sldChg>
      <pc:sldChg chg="add del">
        <pc:chgData name="Sydney Smith (SHE/HER)" userId="75bd3373-d498-49ce-93fb-5eda2515e74b" providerId="ADAL" clId="{0B6E0D22-A1A3-DD47-985C-E1D1F9A57C67}" dt="2023-03-29T21:31:30.580" v="3798"/>
        <pc:sldMkLst>
          <pc:docMk/>
          <pc:sldMk cId="3741311949" sldId="2146"/>
        </pc:sldMkLst>
      </pc:sldChg>
      <pc:sldChg chg="add del">
        <pc:chgData name="Sydney Smith (SHE/HER)" userId="75bd3373-d498-49ce-93fb-5eda2515e74b" providerId="ADAL" clId="{0B6E0D22-A1A3-DD47-985C-E1D1F9A57C67}" dt="2023-03-29T21:31:30.580" v="3798"/>
        <pc:sldMkLst>
          <pc:docMk/>
          <pc:sldMk cId="496040480" sldId="2147"/>
        </pc:sldMkLst>
      </pc:sldChg>
      <pc:sldChg chg="addSp delSp modSp add mod">
        <pc:chgData name="Sydney Smith (SHE/HER)" userId="75bd3373-d498-49ce-93fb-5eda2515e74b" providerId="ADAL" clId="{0B6E0D22-A1A3-DD47-985C-E1D1F9A57C67}" dt="2023-04-05T22:06:01.822" v="5289" actId="20577"/>
        <pc:sldMkLst>
          <pc:docMk/>
          <pc:sldMk cId="624887038" sldId="2147"/>
        </pc:sldMkLst>
        <pc:spChg chg="mod">
          <ac:chgData name="Sydney Smith (SHE/HER)" userId="75bd3373-d498-49ce-93fb-5eda2515e74b" providerId="ADAL" clId="{0B6E0D22-A1A3-DD47-985C-E1D1F9A57C67}" dt="2023-04-05T22:06:01.822" v="5289" actId="20577"/>
          <ac:spMkLst>
            <pc:docMk/>
            <pc:sldMk cId="624887038" sldId="2147"/>
            <ac:spMk id="2" creationId="{60C65B5F-AE22-F2EF-162E-2073C02EB059}"/>
          </ac:spMkLst>
        </pc:spChg>
        <pc:spChg chg="del">
          <ac:chgData name="Sydney Smith (SHE/HER)" userId="75bd3373-d498-49ce-93fb-5eda2515e74b" providerId="ADAL" clId="{0B6E0D22-A1A3-DD47-985C-E1D1F9A57C67}" dt="2023-04-03T23:51:39.485" v="5073" actId="478"/>
          <ac:spMkLst>
            <pc:docMk/>
            <pc:sldMk cId="624887038" sldId="2147"/>
            <ac:spMk id="3" creationId="{E001BF61-709A-439C-902E-18E6F8CE824F}"/>
          </ac:spMkLst>
        </pc:spChg>
        <pc:spChg chg="add mod">
          <ac:chgData name="Sydney Smith (SHE/HER)" userId="75bd3373-d498-49ce-93fb-5eda2515e74b" providerId="ADAL" clId="{0B6E0D22-A1A3-DD47-985C-E1D1F9A57C67}" dt="2023-04-03T23:50:23.355" v="5063" actId="207"/>
          <ac:spMkLst>
            <pc:docMk/>
            <pc:sldMk cId="624887038" sldId="2147"/>
            <ac:spMk id="4" creationId="{F29D0BB2-2DD3-1072-CAA6-7FF9D0B5AB43}"/>
          </ac:spMkLst>
        </pc:spChg>
        <pc:spChg chg="mod">
          <ac:chgData name="Sydney Smith (SHE/HER)" userId="75bd3373-d498-49ce-93fb-5eda2515e74b" providerId="ADAL" clId="{0B6E0D22-A1A3-DD47-985C-E1D1F9A57C67}" dt="2023-04-03T23:53:17.660" v="5091" actId="1076"/>
          <ac:spMkLst>
            <pc:docMk/>
            <pc:sldMk cId="624887038" sldId="2147"/>
            <ac:spMk id="6" creationId="{AFD665D7-8631-E5E3-3F16-26F92484ADBC}"/>
          </ac:spMkLst>
        </pc:spChg>
        <pc:spChg chg="mod">
          <ac:chgData name="Sydney Smith (SHE/HER)" userId="75bd3373-d498-49ce-93fb-5eda2515e74b" providerId="ADAL" clId="{0B6E0D22-A1A3-DD47-985C-E1D1F9A57C67}" dt="2023-04-03T23:53:17.660" v="5091" actId="1076"/>
          <ac:spMkLst>
            <pc:docMk/>
            <pc:sldMk cId="624887038" sldId="2147"/>
            <ac:spMk id="7" creationId="{D3687869-31BF-DDDE-79BB-667D421996B9}"/>
          </ac:spMkLst>
        </pc:spChg>
        <pc:spChg chg="mod">
          <ac:chgData name="Sydney Smith (SHE/HER)" userId="75bd3373-d498-49ce-93fb-5eda2515e74b" providerId="ADAL" clId="{0B6E0D22-A1A3-DD47-985C-E1D1F9A57C67}" dt="2023-04-03T23:53:17.660" v="5091" actId="1076"/>
          <ac:spMkLst>
            <pc:docMk/>
            <pc:sldMk cId="624887038" sldId="2147"/>
            <ac:spMk id="27" creationId="{14C5FC92-2945-D88D-CC85-291B7DD1F21D}"/>
          </ac:spMkLst>
        </pc:spChg>
        <pc:spChg chg="mod">
          <ac:chgData name="Sydney Smith (SHE/HER)" userId="75bd3373-d498-49ce-93fb-5eda2515e74b" providerId="ADAL" clId="{0B6E0D22-A1A3-DD47-985C-E1D1F9A57C67}" dt="2023-04-03T23:53:17.660" v="5091" actId="1076"/>
          <ac:spMkLst>
            <pc:docMk/>
            <pc:sldMk cId="624887038" sldId="2147"/>
            <ac:spMk id="28" creationId="{3FBC2EA5-1A72-4AD7-5847-B1000059058E}"/>
          </ac:spMkLst>
        </pc:spChg>
        <pc:spChg chg="mod">
          <ac:chgData name="Sydney Smith (SHE/HER)" userId="75bd3373-d498-49ce-93fb-5eda2515e74b" providerId="ADAL" clId="{0B6E0D22-A1A3-DD47-985C-E1D1F9A57C67}" dt="2023-04-03T23:53:17.660" v="5091" actId="1076"/>
          <ac:spMkLst>
            <pc:docMk/>
            <pc:sldMk cId="624887038" sldId="2147"/>
            <ac:spMk id="29" creationId="{6923ADEA-9886-B1FD-7C71-83EF09F0ADC5}"/>
          </ac:spMkLst>
        </pc:spChg>
        <pc:spChg chg="mod">
          <ac:chgData name="Sydney Smith (SHE/HER)" userId="75bd3373-d498-49ce-93fb-5eda2515e74b" providerId="ADAL" clId="{0B6E0D22-A1A3-DD47-985C-E1D1F9A57C67}" dt="2023-04-03T23:53:17.660" v="5091" actId="1076"/>
          <ac:spMkLst>
            <pc:docMk/>
            <pc:sldMk cId="624887038" sldId="2147"/>
            <ac:spMk id="30" creationId="{7A96DB0F-531D-CD04-237F-E0C7F947C935}"/>
          </ac:spMkLst>
        </pc:spChg>
        <pc:spChg chg="mod">
          <ac:chgData name="Sydney Smith (SHE/HER)" userId="75bd3373-d498-49ce-93fb-5eda2515e74b" providerId="ADAL" clId="{0B6E0D22-A1A3-DD47-985C-E1D1F9A57C67}" dt="2023-04-03T23:53:17.660" v="5091" actId="1076"/>
          <ac:spMkLst>
            <pc:docMk/>
            <pc:sldMk cId="624887038" sldId="2147"/>
            <ac:spMk id="31" creationId="{3DA9314C-B1AB-1792-CB48-0CFD2D12AB66}"/>
          </ac:spMkLst>
        </pc:spChg>
        <pc:spChg chg="mod">
          <ac:chgData name="Sydney Smith (SHE/HER)" userId="75bd3373-d498-49ce-93fb-5eda2515e74b" providerId="ADAL" clId="{0B6E0D22-A1A3-DD47-985C-E1D1F9A57C67}" dt="2023-04-03T23:53:17.660" v="5091" actId="1076"/>
          <ac:spMkLst>
            <pc:docMk/>
            <pc:sldMk cId="624887038" sldId="2147"/>
            <ac:spMk id="37" creationId="{95848B7E-0314-696A-7BBC-D7F37FD12AC9}"/>
          </ac:spMkLst>
        </pc:spChg>
        <pc:spChg chg="mod">
          <ac:chgData name="Sydney Smith (SHE/HER)" userId="75bd3373-d498-49ce-93fb-5eda2515e74b" providerId="ADAL" clId="{0B6E0D22-A1A3-DD47-985C-E1D1F9A57C67}" dt="2023-04-03T23:53:17.660" v="5091" actId="1076"/>
          <ac:spMkLst>
            <pc:docMk/>
            <pc:sldMk cId="624887038" sldId="2147"/>
            <ac:spMk id="38" creationId="{F1C5C91B-715D-2103-2229-C3CABF142AA5}"/>
          </ac:spMkLst>
        </pc:spChg>
        <pc:grpChg chg="add mod">
          <ac:chgData name="Sydney Smith (SHE/HER)" userId="75bd3373-d498-49ce-93fb-5eda2515e74b" providerId="ADAL" clId="{0B6E0D22-A1A3-DD47-985C-E1D1F9A57C67}" dt="2023-04-03T23:53:17.660" v="5091" actId="1076"/>
          <ac:grpSpMkLst>
            <pc:docMk/>
            <pc:sldMk cId="624887038" sldId="2147"/>
            <ac:grpSpMk id="5" creationId="{7D83A365-EE8B-8B84-AF35-9A6A16B9DAB3}"/>
          </ac:grpSpMkLst>
        </pc:grpChg>
        <pc:grpChg chg="mod">
          <ac:chgData name="Sydney Smith (SHE/HER)" userId="75bd3373-d498-49ce-93fb-5eda2515e74b" providerId="ADAL" clId="{0B6E0D22-A1A3-DD47-985C-E1D1F9A57C67}" dt="2023-04-03T23:53:17.660" v="5091" actId="1076"/>
          <ac:grpSpMkLst>
            <pc:docMk/>
            <pc:sldMk cId="624887038" sldId="2147"/>
            <ac:grpSpMk id="8" creationId="{36809809-D547-C857-E8BE-34CBF98D822C}"/>
          </ac:grpSpMkLst>
        </pc:grpChg>
        <pc:picChg chg="mod">
          <ac:chgData name="Sydney Smith (SHE/HER)" userId="75bd3373-d498-49ce-93fb-5eda2515e74b" providerId="ADAL" clId="{0B6E0D22-A1A3-DD47-985C-E1D1F9A57C67}" dt="2023-04-03T23:53:17.660" v="5091" actId="1076"/>
          <ac:picMkLst>
            <pc:docMk/>
            <pc:sldMk cId="624887038" sldId="2147"/>
            <ac:picMk id="9" creationId="{3557F0E3-7B55-A97E-FAED-7F49AFAD8795}"/>
          </ac:picMkLst>
        </pc:picChg>
        <pc:picChg chg="mod">
          <ac:chgData name="Sydney Smith (SHE/HER)" userId="75bd3373-d498-49ce-93fb-5eda2515e74b" providerId="ADAL" clId="{0B6E0D22-A1A3-DD47-985C-E1D1F9A57C67}" dt="2023-04-03T23:53:17.660" v="5091" actId="1076"/>
          <ac:picMkLst>
            <pc:docMk/>
            <pc:sldMk cId="624887038" sldId="2147"/>
            <ac:picMk id="10" creationId="{DF754BE4-BB6E-4174-72B6-58829561BE0A}"/>
          </ac:picMkLst>
        </pc:picChg>
        <pc:picChg chg="mod">
          <ac:chgData name="Sydney Smith (SHE/HER)" userId="75bd3373-d498-49ce-93fb-5eda2515e74b" providerId="ADAL" clId="{0B6E0D22-A1A3-DD47-985C-E1D1F9A57C67}" dt="2023-04-03T23:53:17.660" v="5091" actId="1076"/>
          <ac:picMkLst>
            <pc:docMk/>
            <pc:sldMk cId="624887038" sldId="2147"/>
            <ac:picMk id="11" creationId="{85A0DD61-C136-23D6-535C-5ADA6D057D29}"/>
          </ac:picMkLst>
        </pc:picChg>
        <pc:picChg chg="mod">
          <ac:chgData name="Sydney Smith (SHE/HER)" userId="75bd3373-d498-49ce-93fb-5eda2515e74b" providerId="ADAL" clId="{0B6E0D22-A1A3-DD47-985C-E1D1F9A57C67}" dt="2023-04-03T23:53:17.660" v="5091" actId="1076"/>
          <ac:picMkLst>
            <pc:docMk/>
            <pc:sldMk cId="624887038" sldId="2147"/>
            <ac:picMk id="12" creationId="{9DE04043-95FC-D189-53B0-C3BC3CC2A021}"/>
          </ac:picMkLst>
        </pc:picChg>
        <pc:picChg chg="mod">
          <ac:chgData name="Sydney Smith (SHE/HER)" userId="75bd3373-d498-49ce-93fb-5eda2515e74b" providerId="ADAL" clId="{0B6E0D22-A1A3-DD47-985C-E1D1F9A57C67}" dt="2023-04-03T23:53:17.660" v="5091" actId="1076"/>
          <ac:picMkLst>
            <pc:docMk/>
            <pc:sldMk cId="624887038" sldId="2147"/>
            <ac:picMk id="13" creationId="{88D89FB4-5885-E889-D12F-AE9509396B46}"/>
          </ac:picMkLst>
        </pc:picChg>
        <pc:picChg chg="mod">
          <ac:chgData name="Sydney Smith (SHE/HER)" userId="75bd3373-d498-49ce-93fb-5eda2515e74b" providerId="ADAL" clId="{0B6E0D22-A1A3-DD47-985C-E1D1F9A57C67}" dt="2023-04-03T23:53:17.660" v="5091" actId="1076"/>
          <ac:picMkLst>
            <pc:docMk/>
            <pc:sldMk cId="624887038" sldId="2147"/>
            <ac:picMk id="14" creationId="{39597D45-8957-0561-C17C-BEDA7624A24A}"/>
          </ac:picMkLst>
        </pc:picChg>
        <pc:picChg chg="mod">
          <ac:chgData name="Sydney Smith (SHE/HER)" userId="75bd3373-d498-49ce-93fb-5eda2515e74b" providerId="ADAL" clId="{0B6E0D22-A1A3-DD47-985C-E1D1F9A57C67}" dt="2023-04-03T23:53:17.660" v="5091" actId="1076"/>
          <ac:picMkLst>
            <pc:docMk/>
            <pc:sldMk cId="624887038" sldId="2147"/>
            <ac:picMk id="15" creationId="{B8089E27-BFDC-C0A0-F65C-E3EEAB37ED7A}"/>
          </ac:picMkLst>
        </pc:picChg>
        <pc:picChg chg="mod">
          <ac:chgData name="Sydney Smith (SHE/HER)" userId="75bd3373-d498-49ce-93fb-5eda2515e74b" providerId="ADAL" clId="{0B6E0D22-A1A3-DD47-985C-E1D1F9A57C67}" dt="2023-04-03T23:53:17.660" v="5091" actId="1076"/>
          <ac:picMkLst>
            <pc:docMk/>
            <pc:sldMk cId="624887038" sldId="2147"/>
            <ac:picMk id="16" creationId="{143D95C2-6B0C-83F0-0DFF-1039A02D09B5}"/>
          </ac:picMkLst>
        </pc:picChg>
        <pc:picChg chg="mod">
          <ac:chgData name="Sydney Smith (SHE/HER)" userId="75bd3373-d498-49ce-93fb-5eda2515e74b" providerId="ADAL" clId="{0B6E0D22-A1A3-DD47-985C-E1D1F9A57C67}" dt="2023-04-03T23:53:17.660" v="5091" actId="1076"/>
          <ac:picMkLst>
            <pc:docMk/>
            <pc:sldMk cId="624887038" sldId="2147"/>
            <ac:picMk id="17" creationId="{5BEA176A-3AA3-067D-B163-B22A03A01224}"/>
          </ac:picMkLst>
        </pc:picChg>
        <pc:picChg chg="mod">
          <ac:chgData name="Sydney Smith (SHE/HER)" userId="75bd3373-d498-49ce-93fb-5eda2515e74b" providerId="ADAL" clId="{0B6E0D22-A1A3-DD47-985C-E1D1F9A57C67}" dt="2023-04-03T23:53:17.660" v="5091" actId="1076"/>
          <ac:picMkLst>
            <pc:docMk/>
            <pc:sldMk cId="624887038" sldId="2147"/>
            <ac:picMk id="18" creationId="{8833D508-A931-45B5-D6D9-DBCC4275D008}"/>
          </ac:picMkLst>
        </pc:picChg>
        <pc:picChg chg="mod">
          <ac:chgData name="Sydney Smith (SHE/HER)" userId="75bd3373-d498-49ce-93fb-5eda2515e74b" providerId="ADAL" clId="{0B6E0D22-A1A3-DD47-985C-E1D1F9A57C67}" dt="2023-04-03T23:53:17.660" v="5091" actId="1076"/>
          <ac:picMkLst>
            <pc:docMk/>
            <pc:sldMk cId="624887038" sldId="2147"/>
            <ac:picMk id="19" creationId="{0F9F791B-AEA6-FF57-3A50-5639CDC331C5}"/>
          </ac:picMkLst>
        </pc:picChg>
        <pc:picChg chg="mod">
          <ac:chgData name="Sydney Smith (SHE/HER)" userId="75bd3373-d498-49ce-93fb-5eda2515e74b" providerId="ADAL" clId="{0B6E0D22-A1A3-DD47-985C-E1D1F9A57C67}" dt="2023-04-03T23:53:17.660" v="5091" actId="1076"/>
          <ac:picMkLst>
            <pc:docMk/>
            <pc:sldMk cId="624887038" sldId="2147"/>
            <ac:picMk id="20" creationId="{F9ECBEF9-7A5E-C2D6-572B-38E81850E9A4}"/>
          </ac:picMkLst>
        </pc:picChg>
        <pc:picChg chg="mod">
          <ac:chgData name="Sydney Smith (SHE/HER)" userId="75bd3373-d498-49ce-93fb-5eda2515e74b" providerId="ADAL" clId="{0B6E0D22-A1A3-DD47-985C-E1D1F9A57C67}" dt="2023-04-03T23:53:17.660" v="5091" actId="1076"/>
          <ac:picMkLst>
            <pc:docMk/>
            <pc:sldMk cId="624887038" sldId="2147"/>
            <ac:picMk id="21" creationId="{4BB79CD2-9FF2-66E4-C6B3-FFE4E8DB2058}"/>
          </ac:picMkLst>
        </pc:picChg>
        <pc:picChg chg="mod">
          <ac:chgData name="Sydney Smith (SHE/HER)" userId="75bd3373-d498-49ce-93fb-5eda2515e74b" providerId="ADAL" clId="{0B6E0D22-A1A3-DD47-985C-E1D1F9A57C67}" dt="2023-04-03T23:53:17.660" v="5091" actId="1076"/>
          <ac:picMkLst>
            <pc:docMk/>
            <pc:sldMk cId="624887038" sldId="2147"/>
            <ac:picMk id="22" creationId="{B5A89C94-875A-5E8E-A5B0-2FF53CF8304C}"/>
          </ac:picMkLst>
        </pc:picChg>
        <pc:picChg chg="mod">
          <ac:chgData name="Sydney Smith (SHE/HER)" userId="75bd3373-d498-49ce-93fb-5eda2515e74b" providerId="ADAL" clId="{0B6E0D22-A1A3-DD47-985C-E1D1F9A57C67}" dt="2023-04-03T23:53:17.660" v="5091" actId="1076"/>
          <ac:picMkLst>
            <pc:docMk/>
            <pc:sldMk cId="624887038" sldId="2147"/>
            <ac:picMk id="23" creationId="{DB6B6671-DA03-AAEA-B887-A6AB69B10F7E}"/>
          </ac:picMkLst>
        </pc:picChg>
        <pc:picChg chg="mod">
          <ac:chgData name="Sydney Smith (SHE/HER)" userId="75bd3373-d498-49ce-93fb-5eda2515e74b" providerId="ADAL" clId="{0B6E0D22-A1A3-DD47-985C-E1D1F9A57C67}" dt="2023-04-03T23:53:17.660" v="5091" actId="1076"/>
          <ac:picMkLst>
            <pc:docMk/>
            <pc:sldMk cId="624887038" sldId="2147"/>
            <ac:picMk id="24" creationId="{47BC0BD3-8142-20C6-FBDD-C88E3B6BBE51}"/>
          </ac:picMkLst>
        </pc:picChg>
        <pc:picChg chg="mod">
          <ac:chgData name="Sydney Smith (SHE/HER)" userId="75bd3373-d498-49ce-93fb-5eda2515e74b" providerId="ADAL" clId="{0B6E0D22-A1A3-DD47-985C-E1D1F9A57C67}" dt="2023-04-03T23:53:17.660" v="5091" actId="1076"/>
          <ac:picMkLst>
            <pc:docMk/>
            <pc:sldMk cId="624887038" sldId="2147"/>
            <ac:picMk id="25" creationId="{4C8A3540-E527-1484-67E4-634699DC7D25}"/>
          </ac:picMkLst>
        </pc:picChg>
        <pc:picChg chg="mod">
          <ac:chgData name="Sydney Smith (SHE/HER)" userId="75bd3373-d498-49ce-93fb-5eda2515e74b" providerId="ADAL" clId="{0B6E0D22-A1A3-DD47-985C-E1D1F9A57C67}" dt="2023-04-03T23:53:17.660" v="5091" actId="1076"/>
          <ac:picMkLst>
            <pc:docMk/>
            <pc:sldMk cId="624887038" sldId="2147"/>
            <ac:picMk id="26" creationId="{220D6F74-843A-8B44-D0D2-37B1B11504D5}"/>
          </ac:picMkLst>
        </pc:picChg>
        <pc:picChg chg="mod">
          <ac:chgData name="Sydney Smith (SHE/HER)" userId="75bd3373-d498-49ce-93fb-5eda2515e74b" providerId="ADAL" clId="{0B6E0D22-A1A3-DD47-985C-E1D1F9A57C67}" dt="2023-04-03T23:53:17.660" v="5091" actId="1076"/>
          <ac:picMkLst>
            <pc:docMk/>
            <pc:sldMk cId="624887038" sldId="2147"/>
            <ac:picMk id="32" creationId="{55CA02A4-8B5C-FB4F-C4AB-3CC39FA4624B}"/>
          </ac:picMkLst>
        </pc:picChg>
        <pc:picChg chg="mod">
          <ac:chgData name="Sydney Smith (SHE/HER)" userId="75bd3373-d498-49ce-93fb-5eda2515e74b" providerId="ADAL" clId="{0B6E0D22-A1A3-DD47-985C-E1D1F9A57C67}" dt="2023-04-03T23:53:17.660" v="5091" actId="1076"/>
          <ac:picMkLst>
            <pc:docMk/>
            <pc:sldMk cId="624887038" sldId="2147"/>
            <ac:picMk id="33" creationId="{B59BEEF1-3B0A-4E63-1076-0ED85F3E70D6}"/>
          </ac:picMkLst>
        </pc:picChg>
        <pc:picChg chg="mod">
          <ac:chgData name="Sydney Smith (SHE/HER)" userId="75bd3373-d498-49ce-93fb-5eda2515e74b" providerId="ADAL" clId="{0B6E0D22-A1A3-DD47-985C-E1D1F9A57C67}" dt="2023-04-03T23:53:17.660" v="5091" actId="1076"/>
          <ac:picMkLst>
            <pc:docMk/>
            <pc:sldMk cId="624887038" sldId="2147"/>
            <ac:picMk id="34" creationId="{BC721428-7DE4-BB2D-5D53-73C42ED5F0EB}"/>
          </ac:picMkLst>
        </pc:picChg>
        <pc:picChg chg="mod">
          <ac:chgData name="Sydney Smith (SHE/HER)" userId="75bd3373-d498-49ce-93fb-5eda2515e74b" providerId="ADAL" clId="{0B6E0D22-A1A3-DD47-985C-E1D1F9A57C67}" dt="2023-04-03T23:53:17.660" v="5091" actId="1076"/>
          <ac:picMkLst>
            <pc:docMk/>
            <pc:sldMk cId="624887038" sldId="2147"/>
            <ac:picMk id="35" creationId="{B7FEE4D5-C414-E7A3-7828-8130549EBE6B}"/>
          </ac:picMkLst>
        </pc:picChg>
        <pc:picChg chg="mod">
          <ac:chgData name="Sydney Smith (SHE/HER)" userId="75bd3373-d498-49ce-93fb-5eda2515e74b" providerId="ADAL" clId="{0B6E0D22-A1A3-DD47-985C-E1D1F9A57C67}" dt="2023-04-03T23:53:17.660" v="5091" actId="1076"/>
          <ac:picMkLst>
            <pc:docMk/>
            <pc:sldMk cId="624887038" sldId="2147"/>
            <ac:picMk id="36" creationId="{05E0DE18-C4D1-C671-275C-E92B5B4B4044}"/>
          </ac:picMkLst>
        </pc:picChg>
        <pc:picChg chg="mod">
          <ac:chgData name="Sydney Smith (SHE/HER)" userId="75bd3373-d498-49ce-93fb-5eda2515e74b" providerId="ADAL" clId="{0B6E0D22-A1A3-DD47-985C-E1D1F9A57C67}" dt="2023-04-03T23:53:17.660" v="5091" actId="1076"/>
          <ac:picMkLst>
            <pc:docMk/>
            <pc:sldMk cId="624887038" sldId="2147"/>
            <ac:picMk id="40" creationId="{8E15E91F-AC48-076E-4ACB-5D98DFF52584}"/>
          </ac:picMkLst>
        </pc:picChg>
        <pc:picChg chg="mod">
          <ac:chgData name="Sydney Smith (SHE/HER)" userId="75bd3373-d498-49ce-93fb-5eda2515e74b" providerId="ADAL" clId="{0B6E0D22-A1A3-DD47-985C-E1D1F9A57C67}" dt="2023-04-03T23:53:17.660" v="5091" actId="1076"/>
          <ac:picMkLst>
            <pc:docMk/>
            <pc:sldMk cId="624887038" sldId="2147"/>
            <ac:picMk id="41" creationId="{F7903919-4A48-BF79-6A1D-AA3DFC7A106F}"/>
          </ac:picMkLst>
        </pc:picChg>
        <pc:picChg chg="mod">
          <ac:chgData name="Sydney Smith (SHE/HER)" userId="75bd3373-d498-49ce-93fb-5eda2515e74b" providerId="ADAL" clId="{0B6E0D22-A1A3-DD47-985C-E1D1F9A57C67}" dt="2023-04-03T23:53:17.660" v="5091" actId="1076"/>
          <ac:picMkLst>
            <pc:docMk/>
            <pc:sldMk cId="624887038" sldId="2147"/>
            <ac:picMk id="42" creationId="{58B9E545-59AB-A1D5-A897-8A4B9D57548D}"/>
          </ac:picMkLst>
        </pc:picChg>
        <pc:picChg chg="mod">
          <ac:chgData name="Sydney Smith (SHE/HER)" userId="75bd3373-d498-49ce-93fb-5eda2515e74b" providerId="ADAL" clId="{0B6E0D22-A1A3-DD47-985C-E1D1F9A57C67}" dt="2023-04-03T23:53:17.660" v="5091" actId="1076"/>
          <ac:picMkLst>
            <pc:docMk/>
            <pc:sldMk cId="624887038" sldId="2147"/>
            <ac:picMk id="43" creationId="{6167FD55-0329-C96D-4687-187094EE7B34}"/>
          </ac:picMkLst>
        </pc:picChg>
        <pc:picChg chg="mod">
          <ac:chgData name="Sydney Smith (SHE/HER)" userId="75bd3373-d498-49ce-93fb-5eda2515e74b" providerId="ADAL" clId="{0B6E0D22-A1A3-DD47-985C-E1D1F9A57C67}" dt="2023-04-03T23:53:17.660" v="5091" actId="1076"/>
          <ac:picMkLst>
            <pc:docMk/>
            <pc:sldMk cId="624887038" sldId="2147"/>
            <ac:picMk id="44" creationId="{E28375B3-9DEA-593A-1C73-1A2F6B476327}"/>
          </ac:picMkLst>
        </pc:picChg>
        <pc:picChg chg="mod">
          <ac:chgData name="Sydney Smith (SHE/HER)" userId="75bd3373-d498-49ce-93fb-5eda2515e74b" providerId="ADAL" clId="{0B6E0D22-A1A3-DD47-985C-E1D1F9A57C67}" dt="2023-04-03T23:53:17.660" v="5091" actId="1076"/>
          <ac:picMkLst>
            <pc:docMk/>
            <pc:sldMk cId="624887038" sldId="2147"/>
            <ac:picMk id="45" creationId="{509047BC-F40B-AF7C-3356-4A7A99FB860A}"/>
          </ac:picMkLst>
        </pc:picChg>
        <pc:picChg chg="mod">
          <ac:chgData name="Sydney Smith (SHE/HER)" userId="75bd3373-d498-49ce-93fb-5eda2515e74b" providerId="ADAL" clId="{0B6E0D22-A1A3-DD47-985C-E1D1F9A57C67}" dt="2023-04-03T23:53:17.660" v="5091" actId="1076"/>
          <ac:picMkLst>
            <pc:docMk/>
            <pc:sldMk cId="624887038" sldId="2147"/>
            <ac:picMk id="46" creationId="{C8FB3ACE-25BC-5D23-EF9A-2E55FE83205A}"/>
          </ac:picMkLst>
        </pc:picChg>
        <pc:picChg chg="mod">
          <ac:chgData name="Sydney Smith (SHE/HER)" userId="75bd3373-d498-49ce-93fb-5eda2515e74b" providerId="ADAL" clId="{0B6E0D22-A1A3-DD47-985C-E1D1F9A57C67}" dt="2023-04-03T23:53:17.660" v="5091" actId="1076"/>
          <ac:picMkLst>
            <pc:docMk/>
            <pc:sldMk cId="624887038" sldId="2147"/>
            <ac:picMk id="47" creationId="{87F35EB9-FF9F-5710-C51F-492C489EAF9E}"/>
          </ac:picMkLst>
        </pc:picChg>
        <pc:picChg chg="mod">
          <ac:chgData name="Sydney Smith (SHE/HER)" userId="75bd3373-d498-49ce-93fb-5eda2515e74b" providerId="ADAL" clId="{0B6E0D22-A1A3-DD47-985C-E1D1F9A57C67}" dt="2023-04-03T23:53:17.660" v="5091" actId="1076"/>
          <ac:picMkLst>
            <pc:docMk/>
            <pc:sldMk cId="624887038" sldId="2147"/>
            <ac:picMk id="48" creationId="{87896F08-A7E6-6430-4EAF-8DE72A8D9041}"/>
          </ac:picMkLst>
        </pc:picChg>
        <pc:picChg chg="mod">
          <ac:chgData name="Sydney Smith (SHE/HER)" userId="75bd3373-d498-49ce-93fb-5eda2515e74b" providerId="ADAL" clId="{0B6E0D22-A1A3-DD47-985C-E1D1F9A57C67}" dt="2023-04-03T23:53:17.660" v="5091" actId="1076"/>
          <ac:picMkLst>
            <pc:docMk/>
            <pc:sldMk cId="624887038" sldId="2147"/>
            <ac:picMk id="49" creationId="{DF12DB51-6723-D9C2-D421-A527EE73D985}"/>
          </ac:picMkLst>
        </pc:picChg>
        <pc:picChg chg="mod">
          <ac:chgData name="Sydney Smith (SHE/HER)" userId="75bd3373-d498-49ce-93fb-5eda2515e74b" providerId="ADAL" clId="{0B6E0D22-A1A3-DD47-985C-E1D1F9A57C67}" dt="2023-04-03T23:53:17.660" v="5091" actId="1076"/>
          <ac:picMkLst>
            <pc:docMk/>
            <pc:sldMk cId="624887038" sldId="2147"/>
            <ac:picMk id="50" creationId="{7330D81A-1A0E-EB7D-2DF1-78CB62FE72F1}"/>
          </ac:picMkLst>
        </pc:picChg>
        <pc:picChg chg="mod">
          <ac:chgData name="Sydney Smith (SHE/HER)" userId="75bd3373-d498-49ce-93fb-5eda2515e74b" providerId="ADAL" clId="{0B6E0D22-A1A3-DD47-985C-E1D1F9A57C67}" dt="2023-04-03T23:53:17.660" v="5091" actId="1076"/>
          <ac:picMkLst>
            <pc:docMk/>
            <pc:sldMk cId="624887038" sldId="2147"/>
            <ac:picMk id="51" creationId="{E846CE1D-65B2-AD1D-86FA-A7D2D42EE637}"/>
          </ac:picMkLst>
        </pc:picChg>
        <pc:picChg chg="mod">
          <ac:chgData name="Sydney Smith (SHE/HER)" userId="75bd3373-d498-49ce-93fb-5eda2515e74b" providerId="ADAL" clId="{0B6E0D22-A1A3-DD47-985C-E1D1F9A57C67}" dt="2023-04-03T23:53:17.660" v="5091" actId="1076"/>
          <ac:picMkLst>
            <pc:docMk/>
            <pc:sldMk cId="624887038" sldId="2147"/>
            <ac:picMk id="52" creationId="{0A158390-6CA8-3A02-FBDE-C7D57C50FC16}"/>
          </ac:picMkLst>
        </pc:picChg>
        <pc:picChg chg="mod">
          <ac:chgData name="Sydney Smith (SHE/HER)" userId="75bd3373-d498-49ce-93fb-5eda2515e74b" providerId="ADAL" clId="{0B6E0D22-A1A3-DD47-985C-E1D1F9A57C67}" dt="2023-04-03T23:53:17.660" v="5091" actId="1076"/>
          <ac:picMkLst>
            <pc:docMk/>
            <pc:sldMk cId="624887038" sldId="2147"/>
            <ac:picMk id="53" creationId="{D1398F83-AEB2-D020-D421-FDF0AC55C652}"/>
          </ac:picMkLst>
        </pc:picChg>
        <pc:picChg chg="mod">
          <ac:chgData name="Sydney Smith (SHE/HER)" userId="75bd3373-d498-49ce-93fb-5eda2515e74b" providerId="ADAL" clId="{0B6E0D22-A1A3-DD47-985C-E1D1F9A57C67}" dt="2023-04-03T23:53:17.660" v="5091" actId="1076"/>
          <ac:picMkLst>
            <pc:docMk/>
            <pc:sldMk cId="624887038" sldId="2147"/>
            <ac:picMk id="54" creationId="{076807A6-1433-FF0A-7DD9-381B20592A69}"/>
          </ac:picMkLst>
        </pc:picChg>
        <pc:picChg chg="add mod">
          <ac:chgData name="Sydney Smith (SHE/HER)" userId="75bd3373-d498-49ce-93fb-5eda2515e74b" providerId="ADAL" clId="{0B6E0D22-A1A3-DD47-985C-E1D1F9A57C67}" dt="2023-04-03T23:52:02.484" v="5078" actId="1076"/>
          <ac:picMkLst>
            <pc:docMk/>
            <pc:sldMk cId="624887038" sldId="2147"/>
            <ac:picMk id="55" creationId="{5EB9D9B5-4C99-2418-93A8-F22AAC9A5C1D}"/>
          </ac:picMkLst>
        </pc:picChg>
        <pc:picChg chg="add mod">
          <ac:chgData name="Sydney Smith (SHE/HER)" userId="75bd3373-d498-49ce-93fb-5eda2515e74b" providerId="ADAL" clId="{0B6E0D22-A1A3-DD47-985C-E1D1F9A57C67}" dt="2023-04-03T23:52:45.856" v="5084" actId="1076"/>
          <ac:picMkLst>
            <pc:docMk/>
            <pc:sldMk cId="624887038" sldId="2147"/>
            <ac:picMk id="56" creationId="{F3EC6B32-5184-2D2C-DE03-879EEBCC73A1}"/>
          </ac:picMkLst>
        </pc:picChg>
        <pc:picChg chg="add mod">
          <ac:chgData name="Sydney Smith (SHE/HER)" userId="75bd3373-d498-49ce-93fb-5eda2515e74b" providerId="ADAL" clId="{0B6E0D22-A1A3-DD47-985C-E1D1F9A57C67}" dt="2023-04-03T23:52:49.591" v="5086" actId="1076"/>
          <ac:picMkLst>
            <pc:docMk/>
            <pc:sldMk cId="624887038" sldId="2147"/>
            <ac:picMk id="58" creationId="{2FBC06F5-84CD-D322-9F6E-E2DE9304DC4F}"/>
          </ac:picMkLst>
        </pc:picChg>
        <pc:picChg chg="add mod">
          <ac:chgData name="Sydney Smith (SHE/HER)" userId="75bd3373-d498-49ce-93fb-5eda2515e74b" providerId="ADAL" clId="{0B6E0D22-A1A3-DD47-985C-E1D1F9A57C67}" dt="2023-04-03T23:53:11.622" v="5089" actId="1076"/>
          <ac:picMkLst>
            <pc:docMk/>
            <pc:sldMk cId="624887038" sldId="2147"/>
            <ac:picMk id="59" creationId="{632E0023-4BD1-6169-9B36-172F2D09FD83}"/>
          </ac:picMkLst>
        </pc:picChg>
        <pc:picChg chg="add mod">
          <ac:chgData name="Sydney Smith (SHE/HER)" userId="75bd3373-d498-49ce-93fb-5eda2515e74b" providerId="ADAL" clId="{0B6E0D22-A1A3-DD47-985C-E1D1F9A57C67}" dt="2023-04-03T23:53:25.597" v="5093" actId="1076"/>
          <ac:picMkLst>
            <pc:docMk/>
            <pc:sldMk cId="624887038" sldId="2147"/>
            <ac:picMk id="60" creationId="{FE9EB2A8-3EB0-4100-5950-88E9CF51AFF6}"/>
          </ac:picMkLst>
        </pc:picChg>
        <pc:inkChg chg="mod">
          <ac:chgData name="Sydney Smith (SHE/HER)" userId="75bd3373-d498-49ce-93fb-5eda2515e74b" providerId="ADAL" clId="{0B6E0D22-A1A3-DD47-985C-E1D1F9A57C67}" dt="2023-04-03T23:53:17.660" v="5091" actId="1076"/>
          <ac:inkMkLst>
            <pc:docMk/>
            <pc:sldMk cId="624887038" sldId="2147"/>
            <ac:inkMk id="39" creationId="{AE63D4C8-816A-7FDE-ED6D-EF18F98420E8}"/>
          </ac:inkMkLst>
        </pc:inkChg>
      </pc:sldChg>
      <pc:sldChg chg="modSp add del mod">
        <pc:chgData name="Sydney Smith (SHE/HER)" userId="75bd3373-d498-49ce-93fb-5eda2515e74b" providerId="ADAL" clId="{0B6E0D22-A1A3-DD47-985C-E1D1F9A57C67}" dt="2023-03-29T21:31:30.580" v="3798"/>
        <pc:sldMkLst>
          <pc:docMk/>
          <pc:sldMk cId="2388066950" sldId="2148"/>
        </pc:sldMkLst>
        <pc:spChg chg="mod">
          <ac:chgData name="Sydney Smith (SHE/HER)" userId="75bd3373-d498-49ce-93fb-5eda2515e74b" providerId="ADAL" clId="{0B6E0D22-A1A3-DD47-985C-E1D1F9A57C67}" dt="2023-03-29T21:31:30.580" v="3798"/>
          <ac:spMkLst>
            <pc:docMk/>
            <pc:sldMk cId="2388066950" sldId="2148"/>
            <ac:spMk id="3" creationId="{05F18C30-0021-198F-EB6A-2367392A89C3}"/>
          </ac:spMkLst>
        </pc:spChg>
      </pc:sldChg>
      <pc:sldChg chg="addSp modSp add mod">
        <pc:chgData name="Sydney Smith (SHE/HER)" userId="75bd3373-d498-49ce-93fb-5eda2515e74b" providerId="ADAL" clId="{0B6E0D22-A1A3-DD47-985C-E1D1F9A57C67}" dt="2023-04-04T15:32:36.374" v="5197" actId="14100"/>
        <pc:sldMkLst>
          <pc:docMk/>
          <pc:sldMk cId="3492210670" sldId="2148"/>
        </pc:sldMkLst>
        <pc:spChg chg="mod">
          <ac:chgData name="Sydney Smith (SHE/HER)" userId="75bd3373-d498-49ce-93fb-5eda2515e74b" providerId="ADAL" clId="{0B6E0D22-A1A3-DD47-985C-E1D1F9A57C67}" dt="2023-04-04T15:32:36.374" v="5197" actId="14100"/>
          <ac:spMkLst>
            <pc:docMk/>
            <pc:sldMk cId="3492210670" sldId="2148"/>
            <ac:spMk id="3" creationId="{05F18C30-0021-198F-EB6A-2367392A89C3}"/>
          </ac:spMkLst>
        </pc:spChg>
        <pc:spChg chg="add mod">
          <ac:chgData name="Sydney Smith (SHE/HER)" userId="75bd3373-d498-49ce-93fb-5eda2515e74b" providerId="ADAL" clId="{0B6E0D22-A1A3-DD47-985C-E1D1F9A57C67}" dt="2023-04-03T19:51:59.933" v="3959"/>
          <ac:spMkLst>
            <pc:docMk/>
            <pc:sldMk cId="3492210670" sldId="2148"/>
            <ac:spMk id="4" creationId="{F1AD131F-5928-8CD3-D76B-024BCE0F604D}"/>
          </ac:spMkLst>
        </pc:spChg>
      </pc:sldChg>
      <pc:sldChg chg="addSp modSp add mod">
        <pc:chgData name="Sydney Smith (SHE/HER)" userId="75bd3373-d498-49ce-93fb-5eda2515e74b" providerId="ADAL" clId="{0B6E0D22-A1A3-DD47-985C-E1D1F9A57C67}" dt="2023-04-04T22:43:42.080" v="5233" actId="207"/>
        <pc:sldMkLst>
          <pc:docMk/>
          <pc:sldMk cId="623036328" sldId="2149"/>
        </pc:sldMkLst>
        <pc:spChg chg="mod">
          <ac:chgData name="Sydney Smith (SHE/HER)" userId="75bd3373-d498-49ce-93fb-5eda2515e74b" providerId="ADAL" clId="{0B6E0D22-A1A3-DD47-985C-E1D1F9A57C67}" dt="2023-04-03T23:50:01.782" v="5061" actId="20577"/>
          <ac:spMkLst>
            <pc:docMk/>
            <pc:sldMk cId="623036328" sldId="2149"/>
            <ac:spMk id="2" creationId="{93824F02-06CE-D5FD-5694-14BCBD35B225}"/>
          </ac:spMkLst>
        </pc:spChg>
        <pc:spChg chg="mod">
          <ac:chgData name="Sydney Smith (SHE/HER)" userId="75bd3373-d498-49ce-93fb-5eda2515e74b" providerId="ADAL" clId="{0B6E0D22-A1A3-DD47-985C-E1D1F9A57C67}" dt="2023-04-04T22:43:42.080" v="5233" actId="207"/>
          <ac:spMkLst>
            <pc:docMk/>
            <pc:sldMk cId="623036328" sldId="2149"/>
            <ac:spMk id="3" creationId="{7777A788-3300-4392-3BA8-6FB81FB662B7}"/>
          </ac:spMkLst>
        </pc:spChg>
        <pc:spChg chg="add mod">
          <ac:chgData name="Sydney Smith (SHE/HER)" userId="75bd3373-d498-49ce-93fb-5eda2515e74b" providerId="ADAL" clId="{0B6E0D22-A1A3-DD47-985C-E1D1F9A57C67}" dt="2023-04-03T23:50:14.154" v="5062" actId="207"/>
          <ac:spMkLst>
            <pc:docMk/>
            <pc:sldMk cId="623036328" sldId="2149"/>
            <ac:spMk id="4" creationId="{4182C5F6-1F1A-1B6F-7827-7D0496EA6C9B}"/>
          </ac:spMkLst>
        </pc:spChg>
      </pc:sldChg>
      <pc:sldChg chg="modSp add del mod">
        <pc:chgData name="Sydney Smith (SHE/HER)" userId="75bd3373-d498-49ce-93fb-5eda2515e74b" providerId="ADAL" clId="{0B6E0D22-A1A3-DD47-985C-E1D1F9A57C67}" dt="2023-03-29T21:31:30.580" v="3798"/>
        <pc:sldMkLst>
          <pc:docMk/>
          <pc:sldMk cId="1024835275" sldId="2149"/>
        </pc:sldMkLst>
        <pc:spChg chg="mod">
          <ac:chgData name="Sydney Smith (SHE/HER)" userId="75bd3373-d498-49ce-93fb-5eda2515e74b" providerId="ADAL" clId="{0B6E0D22-A1A3-DD47-985C-E1D1F9A57C67}" dt="2023-03-29T21:31:30.580" v="3798"/>
          <ac:spMkLst>
            <pc:docMk/>
            <pc:sldMk cId="1024835275" sldId="2149"/>
            <ac:spMk id="3" creationId="{7777A788-3300-4392-3BA8-6FB81FB662B7}"/>
          </ac:spMkLst>
        </pc:spChg>
      </pc:sldChg>
      <pc:sldChg chg="add">
        <pc:chgData name="Sydney Smith (SHE/HER)" userId="75bd3373-d498-49ce-93fb-5eda2515e74b" providerId="ADAL" clId="{0B6E0D22-A1A3-DD47-985C-E1D1F9A57C67}" dt="2023-03-29T21:31:35.764" v="3799"/>
        <pc:sldMkLst>
          <pc:docMk/>
          <pc:sldMk cId="173233241" sldId="2150"/>
        </pc:sldMkLst>
      </pc:sldChg>
      <pc:sldChg chg="add del">
        <pc:chgData name="Sydney Smith (SHE/HER)" userId="75bd3373-d498-49ce-93fb-5eda2515e74b" providerId="ADAL" clId="{0B6E0D22-A1A3-DD47-985C-E1D1F9A57C67}" dt="2023-03-29T21:31:30.580" v="3798"/>
        <pc:sldMkLst>
          <pc:docMk/>
          <pc:sldMk cId="2151154558" sldId="2150"/>
        </pc:sldMkLst>
      </pc:sldChg>
      <pc:sldChg chg="new del">
        <pc:chgData name="Sydney Smith (SHE/HER)" userId="75bd3373-d498-49ce-93fb-5eda2515e74b" providerId="ADAL" clId="{0B6E0D22-A1A3-DD47-985C-E1D1F9A57C67}" dt="2023-04-03T19:35:12.091" v="3915" actId="2696"/>
        <pc:sldMkLst>
          <pc:docMk/>
          <pc:sldMk cId="3572139405" sldId="2151"/>
        </pc:sldMkLst>
      </pc:sldChg>
      <pc:sldChg chg="addSp modSp new mod">
        <pc:chgData name="Sydney Smith (SHE/HER)" userId="75bd3373-d498-49ce-93fb-5eda2515e74b" providerId="ADAL" clId="{0B6E0D22-A1A3-DD47-985C-E1D1F9A57C67}" dt="2023-04-03T19:52:27.270" v="3961" actId="207"/>
        <pc:sldMkLst>
          <pc:docMk/>
          <pc:sldMk cId="1481078113" sldId="2152"/>
        </pc:sldMkLst>
        <pc:spChg chg="add mod">
          <ac:chgData name="Sydney Smith (SHE/HER)" userId="75bd3373-d498-49ce-93fb-5eda2515e74b" providerId="ADAL" clId="{0B6E0D22-A1A3-DD47-985C-E1D1F9A57C67}" dt="2023-04-03T19:52:27.270" v="3961" actId="207"/>
          <ac:spMkLst>
            <pc:docMk/>
            <pc:sldMk cId="1481078113" sldId="2152"/>
            <ac:spMk id="3" creationId="{B6E62A3E-9CF1-1AB3-7A08-3B7D443D0E0F}"/>
          </ac:spMkLst>
        </pc:spChg>
        <pc:picChg chg="add mod">
          <ac:chgData name="Sydney Smith (SHE/HER)" userId="75bd3373-d498-49ce-93fb-5eda2515e74b" providerId="ADAL" clId="{0B6E0D22-A1A3-DD47-985C-E1D1F9A57C67}" dt="2023-04-03T19:36:26.482" v="3918" actId="1076"/>
          <ac:picMkLst>
            <pc:docMk/>
            <pc:sldMk cId="1481078113" sldId="2152"/>
            <ac:picMk id="2" creationId="{348AE414-C05C-A25C-9FB2-372ED959DD38}"/>
          </ac:picMkLst>
        </pc:picChg>
      </pc:sldChg>
      <pc:sldChg chg="addSp delSp modSp add mod addCm delCm modNotesTx">
        <pc:chgData name="Sydney Smith (SHE/HER)" userId="75bd3373-d498-49ce-93fb-5eda2515e74b" providerId="ADAL" clId="{0B6E0D22-A1A3-DD47-985C-E1D1F9A57C67}" dt="2023-04-05T22:01:54.062" v="5242"/>
        <pc:sldMkLst>
          <pc:docMk/>
          <pc:sldMk cId="2519844885" sldId="2153"/>
        </pc:sldMkLst>
        <pc:spChg chg="del">
          <ac:chgData name="Sydney Smith (SHE/HER)" userId="75bd3373-d498-49ce-93fb-5eda2515e74b" providerId="ADAL" clId="{0B6E0D22-A1A3-DD47-985C-E1D1F9A57C67}" dt="2023-04-03T22:00:29.124" v="4066" actId="478"/>
          <ac:spMkLst>
            <pc:docMk/>
            <pc:sldMk cId="2519844885" sldId="2153"/>
            <ac:spMk id="2" creationId="{41FF2EF2-C277-E38D-E1A1-D18712372F96}"/>
          </ac:spMkLst>
        </pc:spChg>
        <pc:spChg chg="del">
          <ac:chgData name="Sydney Smith (SHE/HER)" userId="75bd3373-d498-49ce-93fb-5eda2515e74b" providerId="ADAL" clId="{0B6E0D22-A1A3-DD47-985C-E1D1F9A57C67}" dt="2023-04-03T22:01:12.059" v="4073" actId="478"/>
          <ac:spMkLst>
            <pc:docMk/>
            <pc:sldMk cId="2519844885" sldId="2153"/>
            <ac:spMk id="3" creationId="{ECF41B6C-58B5-D24A-A547-6B5BE74D613B}"/>
          </ac:spMkLst>
        </pc:spChg>
        <pc:spChg chg="del topLvl">
          <ac:chgData name="Sydney Smith (SHE/HER)" userId="75bd3373-d498-49ce-93fb-5eda2515e74b" providerId="ADAL" clId="{0B6E0D22-A1A3-DD47-985C-E1D1F9A57C67}" dt="2023-04-03T22:25:05.522" v="4150" actId="478"/>
          <ac:spMkLst>
            <pc:docMk/>
            <pc:sldMk cId="2519844885" sldId="2153"/>
            <ac:spMk id="5" creationId="{BC6F9DF6-89E5-4B51-A78B-E841F4DAEB83}"/>
          </ac:spMkLst>
        </pc:spChg>
        <pc:spChg chg="del">
          <ac:chgData name="Sydney Smith (SHE/HER)" userId="75bd3373-d498-49ce-93fb-5eda2515e74b" providerId="ADAL" clId="{0B6E0D22-A1A3-DD47-985C-E1D1F9A57C67}" dt="2023-04-03T21:58:22.917" v="4061" actId="478"/>
          <ac:spMkLst>
            <pc:docMk/>
            <pc:sldMk cId="2519844885" sldId="2153"/>
            <ac:spMk id="6" creationId="{B0D2635B-5089-83C1-BFE1-8897B8648F56}"/>
          </ac:spMkLst>
        </pc:spChg>
        <pc:spChg chg="mod topLvl">
          <ac:chgData name="Sydney Smith (SHE/HER)" userId="75bd3373-d498-49ce-93fb-5eda2515e74b" providerId="ADAL" clId="{0B6E0D22-A1A3-DD47-985C-E1D1F9A57C67}" dt="2023-04-03T22:25:05.522" v="4150" actId="478"/>
          <ac:spMkLst>
            <pc:docMk/>
            <pc:sldMk cId="2519844885" sldId="2153"/>
            <ac:spMk id="7" creationId="{FC61F456-D706-4126-A893-88F1C0C74700}"/>
          </ac:spMkLst>
        </pc:spChg>
        <pc:spChg chg="del">
          <ac:chgData name="Sydney Smith (SHE/HER)" userId="75bd3373-d498-49ce-93fb-5eda2515e74b" providerId="ADAL" clId="{0B6E0D22-A1A3-DD47-985C-E1D1F9A57C67}" dt="2023-04-03T21:55:32.729" v="4029" actId="478"/>
          <ac:spMkLst>
            <pc:docMk/>
            <pc:sldMk cId="2519844885" sldId="2153"/>
            <ac:spMk id="8" creationId="{F08DE57B-E046-6DA4-2C6F-0E1F7810EDB5}"/>
          </ac:spMkLst>
        </pc:spChg>
        <pc:spChg chg="del">
          <ac:chgData name="Sydney Smith (SHE/HER)" userId="75bd3373-d498-49ce-93fb-5eda2515e74b" providerId="ADAL" clId="{0B6E0D22-A1A3-DD47-985C-E1D1F9A57C67}" dt="2023-04-03T22:09:55.319" v="4085" actId="478"/>
          <ac:spMkLst>
            <pc:docMk/>
            <pc:sldMk cId="2519844885" sldId="2153"/>
            <ac:spMk id="9" creationId="{5BBEDD1D-CFD4-4832-99E2-9781E3B379AD}"/>
          </ac:spMkLst>
        </pc:spChg>
        <pc:spChg chg="del">
          <ac:chgData name="Sydney Smith (SHE/HER)" userId="75bd3373-d498-49ce-93fb-5eda2515e74b" providerId="ADAL" clId="{0B6E0D22-A1A3-DD47-985C-E1D1F9A57C67}" dt="2023-04-03T21:56:03.677" v="4035" actId="478"/>
          <ac:spMkLst>
            <pc:docMk/>
            <pc:sldMk cId="2519844885" sldId="2153"/>
            <ac:spMk id="10" creationId="{6F4C827A-5A4C-2736-74B4-A48D790EE553}"/>
          </ac:spMkLst>
        </pc:spChg>
        <pc:spChg chg="del mod">
          <ac:chgData name="Sydney Smith (SHE/HER)" userId="75bd3373-d498-49ce-93fb-5eda2515e74b" providerId="ADAL" clId="{0B6E0D22-A1A3-DD47-985C-E1D1F9A57C67}" dt="2023-04-03T22:19:11.846" v="4130" actId="478"/>
          <ac:spMkLst>
            <pc:docMk/>
            <pc:sldMk cId="2519844885" sldId="2153"/>
            <ac:spMk id="11" creationId="{51D76AB3-56D1-49A1-B77B-867C8ACDAC52}"/>
          </ac:spMkLst>
        </pc:spChg>
        <pc:spChg chg="del">
          <ac:chgData name="Sydney Smith (SHE/HER)" userId="75bd3373-d498-49ce-93fb-5eda2515e74b" providerId="ADAL" clId="{0B6E0D22-A1A3-DD47-985C-E1D1F9A57C67}" dt="2023-04-03T21:57:46.872" v="4056" actId="478"/>
          <ac:spMkLst>
            <pc:docMk/>
            <pc:sldMk cId="2519844885" sldId="2153"/>
            <ac:spMk id="12" creationId="{CEBAAB8E-F5EC-AC4A-6899-B5B437B30892}"/>
          </ac:spMkLst>
        </pc:spChg>
        <pc:spChg chg="del">
          <ac:chgData name="Sydney Smith (SHE/HER)" userId="75bd3373-d498-49ce-93fb-5eda2515e74b" providerId="ADAL" clId="{0B6E0D22-A1A3-DD47-985C-E1D1F9A57C67}" dt="2023-04-03T22:14:20.134" v="4092" actId="478"/>
          <ac:spMkLst>
            <pc:docMk/>
            <pc:sldMk cId="2519844885" sldId="2153"/>
            <ac:spMk id="13" creationId="{D4727EB9-64F0-402B-9AD4-6982B81DF083}"/>
          </ac:spMkLst>
        </pc:spChg>
        <pc:spChg chg="del">
          <ac:chgData name="Sydney Smith (SHE/HER)" userId="75bd3373-d498-49ce-93fb-5eda2515e74b" providerId="ADAL" clId="{0B6E0D22-A1A3-DD47-985C-E1D1F9A57C67}" dt="2023-04-03T21:56:46.112" v="4047" actId="478"/>
          <ac:spMkLst>
            <pc:docMk/>
            <pc:sldMk cId="2519844885" sldId="2153"/>
            <ac:spMk id="14" creationId="{BB7B560E-ACDA-4ECC-BC5B-3F8C815B9B37}"/>
          </ac:spMkLst>
        </pc:spChg>
        <pc:spChg chg="del">
          <ac:chgData name="Sydney Smith (SHE/HER)" userId="75bd3373-d498-49ce-93fb-5eda2515e74b" providerId="ADAL" clId="{0B6E0D22-A1A3-DD47-985C-E1D1F9A57C67}" dt="2023-04-03T22:07:42.318" v="4078" actId="478"/>
          <ac:spMkLst>
            <pc:docMk/>
            <pc:sldMk cId="2519844885" sldId="2153"/>
            <ac:spMk id="17" creationId="{9A51E48E-8973-6AA9-BF62-A66D3F443EC1}"/>
          </ac:spMkLst>
        </pc:spChg>
        <pc:spChg chg="del">
          <ac:chgData name="Sydney Smith (SHE/HER)" userId="75bd3373-d498-49ce-93fb-5eda2515e74b" providerId="ADAL" clId="{0B6E0D22-A1A3-DD47-985C-E1D1F9A57C67}" dt="2023-04-03T21:56:23.778" v="4041" actId="478"/>
          <ac:spMkLst>
            <pc:docMk/>
            <pc:sldMk cId="2519844885" sldId="2153"/>
            <ac:spMk id="18" creationId="{C9559651-C795-10A0-D7F4-7E17562DD8DA}"/>
          </ac:spMkLst>
        </pc:spChg>
        <pc:spChg chg="del">
          <ac:chgData name="Sydney Smith (SHE/HER)" userId="75bd3373-d498-49ce-93fb-5eda2515e74b" providerId="ADAL" clId="{0B6E0D22-A1A3-DD47-985C-E1D1F9A57C67}" dt="2023-04-03T21:57:08.219" v="4050" actId="478"/>
          <ac:spMkLst>
            <pc:docMk/>
            <pc:sldMk cId="2519844885" sldId="2153"/>
            <ac:spMk id="19" creationId="{1090C644-1962-8830-371A-9B859EBFF2AE}"/>
          </ac:spMkLst>
        </pc:spChg>
        <pc:spChg chg="mod">
          <ac:chgData name="Sydney Smith (SHE/HER)" userId="75bd3373-d498-49ce-93fb-5eda2515e74b" providerId="ADAL" clId="{0B6E0D22-A1A3-DD47-985C-E1D1F9A57C67}" dt="2023-04-03T22:16:18.946" v="4116" actId="21"/>
          <ac:spMkLst>
            <pc:docMk/>
            <pc:sldMk cId="2519844885" sldId="2153"/>
            <ac:spMk id="21" creationId="{5336EBFF-9E8F-35E5-DA57-70C1A2B0362D}"/>
          </ac:spMkLst>
        </pc:spChg>
        <pc:grpChg chg="add del mod">
          <ac:chgData name="Sydney Smith (SHE/HER)" userId="75bd3373-d498-49ce-93fb-5eda2515e74b" providerId="ADAL" clId="{0B6E0D22-A1A3-DD47-985C-E1D1F9A57C67}" dt="2023-04-03T22:25:05.522" v="4150" actId="478"/>
          <ac:grpSpMkLst>
            <pc:docMk/>
            <pc:sldMk cId="2519844885" sldId="2153"/>
            <ac:grpSpMk id="16" creationId="{F9E936C9-3C5E-4767-82E1-014AC8A6E7B2}"/>
          </ac:grpSpMkLst>
        </pc:grpChg>
        <pc:picChg chg="add mod">
          <ac:chgData name="Sydney Smith (SHE/HER)" userId="75bd3373-d498-49ce-93fb-5eda2515e74b" providerId="ADAL" clId="{0B6E0D22-A1A3-DD47-985C-E1D1F9A57C67}" dt="2023-04-04T15:38:54.490" v="5219" actId="1076"/>
          <ac:picMkLst>
            <pc:docMk/>
            <pc:sldMk cId="2519844885" sldId="2153"/>
            <ac:picMk id="22" creationId="{0E83A46D-296D-EADC-E5C6-2600DA45802A}"/>
          </ac:picMkLst>
        </pc:picChg>
        <pc:picChg chg="add mod">
          <ac:chgData name="Sydney Smith (SHE/HER)" userId="75bd3373-d498-49ce-93fb-5eda2515e74b" providerId="ADAL" clId="{0B6E0D22-A1A3-DD47-985C-E1D1F9A57C67}" dt="2023-04-04T15:38:59.699" v="5224" actId="1076"/>
          <ac:picMkLst>
            <pc:docMk/>
            <pc:sldMk cId="2519844885" sldId="2153"/>
            <ac:picMk id="24" creationId="{87CA574F-EA32-E3A2-CC85-1FF30A3C925E}"/>
          </ac:picMkLst>
        </pc:picChg>
        <pc:picChg chg="add mod">
          <ac:chgData name="Sydney Smith (SHE/HER)" userId="75bd3373-d498-49ce-93fb-5eda2515e74b" providerId="ADAL" clId="{0B6E0D22-A1A3-DD47-985C-E1D1F9A57C67}" dt="2023-04-03T22:21:04.580" v="4146" actId="1076"/>
          <ac:picMkLst>
            <pc:docMk/>
            <pc:sldMk cId="2519844885" sldId="2153"/>
            <ac:picMk id="26" creationId="{9084C828-68DF-D0AF-B75A-3A50F066DCC8}"/>
          </ac:picMkLst>
        </pc:picChg>
        <pc:picChg chg="add mod">
          <ac:chgData name="Sydney Smith (SHE/HER)" userId="75bd3373-d498-49ce-93fb-5eda2515e74b" providerId="ADAL" clId="{0B6E0D22-A1A3-DD47-985C-E1D1F9A57C67}" dt="2023-04-03T22:09:05.719" v="4083" actId="1076"/>
          <ac:picMkLst>
            <pc:docMk/>
            <pc:sldMk cId="2519844885" sldId="2153"/>
            <ac:picMk id="28" creationId="{CECB823F-8324-6667-68D7-92782A7EA068}"/>
          </ac:picMkLst>
        </pc:picChg>
        <pc:picChg chg="add mod">
          <ac:chgData name="Sydney Smith (SHE/HER)" userId="75bd3373-d498-49ce-93fb-5eda2515e74b" providerId="ADAL" clId="{0B6E0D22-A1A3-DD47-985C-E1D1F9A57C67}" dt="2023-04-03T22:16:06.359" v="4115" actId="1076"/>
          <ac:picMkLst>
            <pc:docMk/>
            <pc:sldMk cId="2519844885" sldId="2153"/>
            <ac:picMk id="30" creationId="{8E0122F7-DBC8-B83C-922B-E5F2E454BD58}"/>
          </ac:picMkLst>
        </pc:picChg>
        <pc:picChg chg="add mod">
          <ac:chgData name="Sydney Smith (SHE/HER)" userId="75bd3373-d498-49ce-93fb-5eda2515e74b" providerId="ADAL" clId="{0B6E0D22-A1A3-DD47-985C-E1D1F9A57C67}" dt="2023-04-04T15:38:58.524" v="5223" actId="1076"/>
          <ac:picMkLst>
            <pc:docMk/>
            <pc:sldMk cId="2519844885" sldId="2153"/>
            <ac:picMk id="32" creationId="{B5513DDC-E68C-4AAE-4632-7C08640AA192}"/>
          </ac:picMkLst>
        </pc:picChg>
        <pc:picChg chg="add mod">
          <ac:chgData name="Sydney Smith (SHE/HER)" userId="75bd3373-d498-49ce-93fb-5eda2515e74b" providerId="ADAL" clId="{0B6E0D22-A1A3-DD47-985C-E1D1F9A57C67}" dt="2023-04-03T22:25:09.976" v="4154" actId="1076"/>
          <ac:picMkLst>
            <pc:docMk/>
            <pc:sldMk cId="2519844885" sldId="2153"/>
            <ac:picMk id="34" creationId="{EFE98C50-87EB-240E-8B6C-9FFE549218F3}"/>
          </ac:picMkLst>
        </pc:picChg>
        <pc:picChg chg="add mod">
          <ac:chgData name="Sydney Smith (SHE/HER)" userId="75bd3373-d498-49ce-93fb-5eda2515e74b" providerId="ADAL" clId="{0B6E0D22-A1A3-DD47-985C-E1D1F9A57C67}" dt="2023-04-03T22:09:04.811" v="4082" actId="1076"/>
          <ac:picMkLst>
            <pc:docMk/>
            <pc:sldMk cId="2519844885" sldId="2153"/>
            <ac:picMk id="36" creationId="{C5206490-CD52-9ACB-9319-F279EE2498E0}"/>
          </ac:picMkLst>
        </pc:picChg>
        <pc:picChg chg="add mod">
          <ac:chgData name="Sydney Smith (SHE/HER)" userId="75bd3373-d498-49ce-93fb-5eda2515e74b" providerId="ADAL" clId="{0B6E0D22-A1A3-DD47-985C-E1D1F9A57C67}" dt="2023-04-03T22:21:07.072" v="4148" actId="1076"/>
          <ac:picMkLst>
            <pc:docMk/>
            <pc:sldMk cId="2519844885" sldId="2153"/>
            <ac:picMk id="38" creationId="{6009B2F5-7ACA-F565-4791-0AF9C49EE704}"/>
          </ac:picMkLst>
        </pc:picChg>
        <pc:picChg chg="add mod">
          <ac:chgData name="Sydney Smith (SHE/HER)" userId="75bd3373-d498-49ce-93fb-5eda2515e74b" providerId="ADAL" clId="{0B6E0D22-A1A3-DD47-985C-E1D1F9A57C67}" dt="2023-04-04T15:38:55.440" v="5220" actId="1076"/>
          <ac:picMkLst>
            <pc:docMk/>
            <pc:sldMk cId="2519844885" sldId="2153"/>
            <ac:picMk id="40" creationId="{98C26B5A-9F4C-4D9E-4909-A09F52962CF6}"/>
          </ac:picMkLst>
        </pc:picChg>
        <pc:picChg chg="add mod">
          <ac:chgData name="Sydney Smith (SHE/HER)" userId="75bd3373-d498-49ce-93fb-5eda2515e74b" providerId="ADAL" clId="{0B6E0D22-A1A3-DD47-985C-E1D1F9A57C67}" dt="2023-04-04T15:38:56.349" v="5221" actId="1076"/>
          <ac:picMkLst>
            <pc:docMk/>
            <pc:sldMk cId="2519844885" sldId="2153"/>
            <ac:picMk id="30722" creationId="{2BD8473F-FD90-3BB2-9733-9196A0A22B6C}"/>
          </ac:picMkLst>
        </pc:picChg>
        <pc:picChg chg="add mod">
          <ac:chgData name="Sydney Smith (SHE/HER)" userId="75bd3373-d498-49ce-93fb-5eda2515e74b" providerId="ADAL" clId="{0B6E0D22-A1A3-DD47-985C-E1D1F9A57C67}" dt="2023-04-03T22:01:17.492" v="4076" actId="1076"/>
          <ac:picMkLst>
            <pc:docMk/>
            <pc:sldMk cId="2519844885" sldId="2153"/>
            <ac:picMk id="30724" creationId="{68B44158-69A4-264C-5942-2295277F5900}"/>
          </ac:picMkLst>
        </pc:picChg>
        <pc:picChg chg="add del">
          <ac:chgData name="Sydney Smith (SHE/HER)" userId="75bd3373-d498-49ce-93fb-5eda2515e74b" providerId="ADAL" clId="{0B6E0D22-A1A3-DD47-985C-E1D1F9A57C67}" dt="2023-04-03T22:07:42.318" v="4078" actId="478"/>
          <ac:picMkLst>
            <pc:docMk/>
            <pc:sldMk cId="2519844885" sldId="2153"/>
            <ac:picMk id="30726" creationId="{3F43C2EB-9324-1756-730A-8171E4045B95}"/>
          </ac:picMkLst>
        </pc:picChg>
        <pc:picChg chg="add mod">
          <ac:chgData name="Sydney Smith (SHE/HER)" userId="75bd3373-d498-49ce-93fb-5eda2515e74b" providerId="ADAL" clId="{0B6E0D22-A1A3-DD47-985C-E1D1F9A57C67}" dt="2023-04-04T15:38:57.504" v="5222" actId="1076"/>
          <ac:picMkLst>
            <pc:docMk/>
            <pc:sldMk cId="2519844885" sldId="2153"/>
            <ac:picMk id="30728" creationId="{2EEC22A1-A91F-2AAD-947A-DEDB7D8C178D}"/>
          </ac:picMkLst>
        </pc:picChg>
        <pc:picChg chg="add del">
          <ac:chgData name="Sydney Smith (SHE/HER)" userId="75bd3373-d498-49ce-93fb-5eda2515e74b" providerId="ADAL" clId="{0B6E0D22-A1A3-DD47-985C-E1D1F9A57C67}" dt="2023-04-03T22:14:22.399" v="4094" actId="478"/>
          <ac:picMkLst>
            <pc:docMk/>
            <pc:sldMk cId="2519844885" sldId="2153"/>
            <ac:picMk id="30730" creationId="{8A5DF770-C804-4A74-7F68-5345533EE1D0}"/>
          </ac:picMkLst>
        </pc:picChg>
        <pc:picChg chg="add del mod">
          <ac:chgData name="Sydney Smith (SHE/HER)" userId="75bd3373-d498-49ce-93fb-5eda2515e74b" providerId="ADAL" clId="{0B6E0D22-A1A3-DD47-985C-E1D1F9A57C67}" dt="2023-04-03T22:14:39.045" v="4097" actId="478"/>
          <ac:picMkLst>
            <pc:docMk/>
            <pc:sldMk cId="2519844885" sldId="2153"/>
            <ac:picMk id="30732" creationId="{571749D0-0538-2A46-1E09-8BE9825ACF3A}"/>
          </ac:picMkLst>
        </pc:picChg>
        <pc:picChg chg="add mod">
          <ac:chgData name="Sydney Smith (SHE/HER)" userId="75bd3373-d498-49ce-93fb-5eda2515e74b" providerId="ADAL" clId="{0B6E0D22-A1A3-DD47-985C-E1D1F9A57C67}" dt="2023-04-05T22:01:54.062" v="5242"/>
          <ac:picMkLst>
            <pc:docMk/>
            <pc:sldMk cId="2519844885" sldId="2153"/>
            <ac:picMk id="30734" creationId="{1D0C7F92-133B-FEC8-9FA8-3628A3861A1E}"/>
          </ac:picMkLst>
        </pc:picChg>
        <pc:picChg chg="add mod">
          <ac:chgData name="Sydney Smith (SHE/HER)" userId="75bd3373-d498-49ce-93fb-5eda2515e74b" providerId="ADAL" clId="{0B6E0D22-A1A3-DD47-985C-E1D1F9A57C67}" dt="2023-04-05T22:01:35.404" v="5240"/>
          <ac:picMkLst>
            <pc:docMk/>
            <pc:sldMk cId="2519844885" sldId="2153"/>
            <ac:picMk id="30736" creationId="{A69A59E5-EFA5-496F-02C4-4AE04015505F}"/>
          </ac:picMkLst>
        </pc:picChg>
        <pc:extLst>
          <p:ext xmlns:p="http://schemas.openxmlformats.org/presentationml/2006/main" uri="{D6D511B9-2390-475A-947B-AFAB55BFBCF1}">
            <pc226:cmChg xmlns:pc226="http://schemas.microsoft.com/office/powerpoint/2022/06/main/command" chg="add del">
              <pc226:chgData name="Sydney Smith (SHE/HER)" userId="75bd3373-d498-49ce-93fb-5eda2515e74b" providerId="ADAL" clId="{0B6E0D22-A1A3-DD47-985C-E1D1F9A57C67}" dt="2023-04-05T22:01:45.712" v="5241"/>
              <pc2:cmMkLst xmlns:pc2="http://schemas.microsoft.com/office/powerpoint/2019/9/main/command">
                <pc:docMk/>
                <pc:sldMk cId="2519844885" sldId="2153"/>
                <pc2:cmMk id="{93215462-43A5-2249-B80C-8580DC51B86B}"/>
              </pc2:cmMkLst>
            </pc226:cmChg>
          </p:ext>
        </pc:extLst>
      </pc:sldChg>
      <pc:sldChg chg="add mod modShow">
        <pc:chgData name="Sydney Smith (SHE/HER)" userId="75bd3373-d498-49ce-93fb-5eda2515e74b" providerId="ADAL" clId="{0B6E0D22-A1A3-DD47-985C-E1D1F9A57C67}" dt="2023-04-03T22:31:08.034" v="4155" actId="729"/>
        <pc:sldMkLst>
          <pc:docMk/>
          <pc:sldMk cId="2725399365" sldId="2154"/>
        </pc:sldMkLst>
      </pc:sldChg>
      <pc:sldChg chg="addSp delSp modSp add mod modNotesTx">
        <pc:chgData name="Sydney Smith (SHE/HER)" userId="75bd3373-d498-49ce-93fb-5eda2515e74b" providerId="ADAL" clId="{0B6E0D22-A1A3-DD47-985C-E1D1F9A57C67}" dt="2023-04-05T22:02:18.375" v="5243"/>
        <pc:sldMkLst>
          <pc:docMk/>
          <pc:sldMk cId="1838566917" sldId="2155"/>
        </pc:sldMkLst>
        <pc:spChg chg="add mod">
          <ac:chgData name="Sydney Smith (SHE/HER)" userId="75bd3373-d498-49ce-93fb-5eda2515e74b" providerId="ADAL" clId="{0B6E0D22-A1A3-DD47-985C-E1D1F9A57C67}" dt="2023-04-03T22:37:30.659" v="4227" actId="13822"/>
          <ac:spMkLst>
            <pc:docMk/>
            <pc:sldMk cId="1838566917" sldId="2155"/>
            <ac:spMk id="2" creationId="{34E4A225-C8B9-BFEC-132D-07782CF5A180}"/>
          </ac:spMkLst>
        </pc:spChg>
        <pc:spChg chg="del mod">
          <ac:chgData name="Sydney Smith (SHE/HER)" userId="75bd3373-d498-49ce-93fb-5eda2515e74b" providerId="ADAL" clId="{0B6E0D22-A1A3-DD47-985C-E1D1F9A57C67}" dt="2023-04-03T22:42:02.260" v="4261" actId="478"/>
          <ac:spMkLst>
            <pc:docMk/>
            <pc:sldMk cId="1838566917" sldId="2155"/>
            <ac:spMk id="21" creationId="{5336EBFF-9E8F-35E5-DA57-70C1A2B0362D}"/>
          </ac:spMkLst>
        </pc:spChg>
        <pc:grpChg chg="add">
          <ac:chgData name="Sydney Smith (SHE/HER)" userId="75bd3373-d498-49ce-93fb-5eda2515e74b" providerId="ADAL" clId="{0B6E0D22-A1A3-DD47-985C-E1D1F9A57C67}" dt="2023-04-03T22:42:18.972" v="4262" actId="164"/>
          <ac:grpSpMkLst>
            <pc:docMk/>
            <pc:sldMk cId="1838566917" sldId="2155"/>
            <ac:grpSpMk id="3" creationId="{A98FA32D-C98D-50BF-28BB-2F16F66414A4}"/>
          </ac:grpSpMkLst>
        </pc:grpChg>
        <pc:picChg chg="mod">
          <ac:chgData name="Sydney Smith (SHE/HER)" userId="75bd3373-d498-49ce-93fb-5eda2515e74b" providerId="ADAL" clId="{0B6E0D22-A1A3-DD47-985C-E1D1F9A57C67}" dt="2023-04-03T22:33:37.329" v="4175" actId="1076"/>
          <ac:picMkLst>
            <pc:docMk/>
            <pc:sldMk cId="1838566917" sldId="2155"/>
            <ac:picMk id="22" creationId="{0E83A46D-296D-EADC-E5C6-2600DA45802A}"/>
          </ac:picMkLst>
        </pc:picChg>
        <pc:picChg chg="mod">
          <ac:chgData name="Sydney Smith (SHE/HER)" userId="75bd3373-d498-49ce-93fb-5eda2515e74b" providerId="ADAL" clId="{0B6E0D22-A1A3-DD47-985C-E1D1F9A57C67}" dt="2023-04-03T22:31:31.555" v="4162" actId="1076"/>
          <ac:picMkLst>
            <pc:docMk/>
            <pc:sldMk cId="1838566917" sldId="2155"/>
            <ac:picMk id="24" creationId="{87CA574F-EA32-E3A2-CC85-1FF30A3C925E}"/>
          </ac:picMkLst>
        </pc:picChg>
        <pc:picChg chg="mod">
          <ac:chgData name="Sydney Smith (SHE/HER)" userId="75bd3373-d498-49ce-93fb-5eda2515e74b" providerId="ADAL" clId="{0B6E0D22-A1A3-DD47-985C-E1D1F9A57C67}" dt="2023-04-03T22:31:28.081" v="4160" actId="1076"/>
          <ac:picMkLst>
            <pc:docMk/>
            <pc:sldMk cId="1838566917" sldId="2155"/>
            <ac:picMk id="26" creationId="{9084C828-68DF-D0AF-B75A-3A50F066DCC8}"/>
          </ac:picMkLst>
        </pc:picChg>
        <pc:picChg chg="mod">
          <ac:chgData name="Sydney Smith (SHE/HER)" userId="75bd3373-d498-49ce-93fb-5eda2515e74b" providerId="ADAL" clId="{0B6E0D22-A1A3-DD47-985C-E1D1F9A57C67}" dt="2023-04-03T22:31:39.356" v="4165" actId="1076"/>
          <ac:picMkLst>
            <pc:docMk/>
            <pc:sldMk cId="1838566917" sldId="2155"/>
            <ac:picMk id="28" creationId="{CECB823F-8324-6667-68D7-92782A7EA068}"/>
          </ac:picMkLst>
        </pc:picChg>
        <pc:picChg chg="mod">
          <ac:chgData name="Sydney Smith (SHE/HER)" userId="75bd3373-d498-49ce-93fb-5eda2515e74b" providerId="ADAL" clId="{0B6E0D22-A1A3-DD47-985C-E1D1F9A57C67}" dt="2023-04-03T22:33:44.868" v="4179" actId="1076"/>
          <ac:picMkLst>
            <pc:docMk/>
            <pc:sldMk cId="1838566917" sldId="2155"/>
            <ac:picMk id="30" creationId="{8E0122F7-DBC8-B83C-922B-E5F2E454BD58}"/>
          </ac:picMkLst>
        </pc:picChg>
        <pc:picChg chg="mod">
          <ac:chgData name="Sydney Smith (SHE/HER)" userId="75bd3373-d498-49ce-93fb-5eda2515e74b" providerId="ADAL" clId="{0B6E0D22-A1A3-DD47-985C-E1D1F9A57C67}" dt="2023-04-03T22:31:49.684" v="4171" actId="1076"/>
          <ac:picMkLst>
            <pc:docMk/>
            <pc:sldMk cId="1838566917" sldId="2155"/>
            <ac:picMk id="32" creationId="{B5513DDC-E68C-4AAE-4632-7C08640AA192}"/>
          </ac:picMkLst>
        </pc:picChg>
        <pc:picChg chg="mod">
          <ac:chgData name="Sydney Smith (SHE/HER)" userId="75bd3373-d498-49ce-93fb-5eda2515e74b" providerId="ADAL" clId="{0B6E0D22-A1A3-DD47-985C-E1D1F9A57C67}" dt="2023-04-03T22:33:32.348" v="4172" actId="1076"/>
          <ac:picMkLst>
            <pc:docMk/>
            <pc:sldMk cId="1838566917" sldId="2155"/>
            <ac:picMk id="34" creationId="{EFE98C50-87EB-240E-8B6C-9FFE549218F3}"/>
          </ac:picMkLst>
        </pc:picChg>
        <pc:picChg chg="mod">
          <ac:chgData name="Sydney Smith (SHE/HER)" userId="75bd3373-d498-49ce-93fb-5eda2515e74b" providerId="ADAL" clId="{0B6E0D22-A1A3-DD47-985C-E1D1F9A57C67}" dt="2023-04-03T22:38:03.921" v="4229" actId="1076"/>
          <ac:picMkLst>
            <pc:docMk/>
            <pc:sldMk cId="1838566917" sldId="2155"/>
            <ac:picMk id="36" creationId="{C5206490-CD52-9ACB-9319-F279EE2498E0}"/>
          </ac:picMkLst>
        </pc:picChg>
        <pc:picChg chg="mod">
          <ac:chgData name="Sydney Smith (SHE/HER)" userId="75bd3373-d498-49ce-93fb-5eda2515e74b" providerId="ADAL" clId="{0B6E0D22-A1A3-DD47-985C-E1D1F9A57C67}" dt="2023-04-03T22:31:24.889" v="4159" actId="1076"/>
          <ac:picMkLst>
            <pc:docMk/>
            <pc:sldMk cId="1838566917" sldId="2155"/>
            <ac:picMk id="38" creationId="{6009B2F5-7ACA-F565-4791-0AF9C49EE704}"/>
          </ac:picMkLst>
        </pc:picChg>
        <pc:picChg chg="mod">
          <ac:chgData name="Sydney Smith (SHE/HER)" userId="75bd3373-d498-49ce-93fb-5eda2515e74b" providerId="ADAL" clId="{0B6E0D22-A1A3-DD47-985C-E1D1F9A57C67}" dt="2023-04-03T22:33:39.406" v="4176" actId="1076"/>
          <ac:picMkLst>
            <pc:docMk/>
            <pc:sldMk cId="1838566917" sldId="2155"/>
            <ac:picMk id="40" creationId="{98C26B5A-9F4C-4D9E-4909-A09F52962CF6}"/>
          </ac:picMkLst>
        </pc:picChg>
        <pc:picChg chg="mod">
          <ac:chgData name="Sydney Smith (SHE/HER)" userId="75bd3373-d498-49ce-93fb-5eda2515e74b" providerId="ADAL" clId="{0B6E0D22-A1A3-DD47-985C-E1D1F9A57C67}" dt="2023-04-03T22:33:57.608" v="4185" actId="1076"/>
          <ac:picMkLst>
            <pc:docMk/>
            <pc:sldMk cId="1838566917" sldId="2155"/>
            <ac:picMk id="30722" creationId="{2BD8473F-FD90-3BB2-9733-9196A0A22B6C}"/>
          </ac:picMkLst>
        </pc:picChg>
        <pc:picChg chg="mod">
          <ac:chgData name="Sydney Smith (SHE/HER)" userId="75bd3373-d498-49ce-93fb-5eda2515e74b" providerId="ADAL" clId="{0B6E0D22-A1A3-DD47-985C-E1D1F9A57C67}" dt="2023-04-03T22:31:29.638" v="4161" actId="1076"/>
          <ac:picMkLst>
            <pc:docMk/>
            <pc:sldMk cId="1838566917" sldId="2155"/>
            <ac:picMk id="30724" creationId="{68B44158-69A4-264C-5942-2295277F5900}"/>
          </ac:picMkLst>
        </pc:picChg>
        <pc:picChg chg="mod">
          <ac:chgData name="Sydney Smith (SHE/HER)" userId="75bd3373-d498-49ce-93fb-5eda2515e74b" providerId="ADAL" clId="{0B6E0D22-A1A3-DD47-985C-E1D1F9A57C67}" dt="2023-04-03T22:31:44.958" v="4168" actId="1076"/>
          <ac:picMkLst>
            <pc:docMk/>
            <pc:sldMk cId="1838566917" sldId="2155"/>
            <ac:picMk id="30728" creationId="{2EEC22A1-A91F-2AAD-947A-DEDB7D8C178D}"/>
          </ac:picMkLst>
        </pc:picChg>
        <pc:picChg chg="mod">
          <ac:chgData name="Sydney Smith (SHE/HER)" userId="75bd3373-d498-49ce-93fb-5eda2515e74b" providerId="ADAL" clId="{0B6E0D22-A1A3-DD47-985C-E1D1F9A57C67}" dt="2023-04-03T22:33:50.326" v="4182" actId="1076"/>
          <ac:picMkLst>
            <pc:docMk/>
            <pc:sldMk cId="1838566917" sldId="2155"/>
            <ac:picMk id="30734" creationId="{1D0C7F92-133B-FEC8-9FA8-3628A3861A1E}"/>
          </ac:picMkLst>
        </pc:picChg>
        <pc:picChg chg="mod">
          <ac:chgData name="Sydney Smith (SHE/HER)" userId="75bd3373-d498-49ce-93fb-5eda2515e74b" providerId="ADAL" clId="{0B6E0D22-A1A3-DD47-985C-E1D1F9A57C67}" dt="2023-04-05T22:02:18.375" v="5243"/>
          <ac:picMkLst>
            <pc:docMk/>
            <pc:sldMk cId="1838566917" sldId="2155"/>
            <ac:picMk id="30736" creationId="{A69A59E5-EFA5-496F-02C4-4AE04015505F}"/>
          </ac:picMkLst>
        </pc:picChg>
        <pc:picChg chg="add mod">
          <ac:chgData name="Sydney Smith (SHE/HER)" userId="75bd3373-d498-49ce-93fb-5eda2515e74b" providerId="ADAL" clId="{0B6E0D22-A1A3-DD47-985C-E1D1F9A57C67}" dt="2023-04-03T22:37:25.036" v="4226" actId="1076"/>
          <ac:picMkLst>
            <pc:docMk/>
            <pc:sldMk cId="1838566917" sldId="2155"/>
            <ac:picMk id="32770" creationId="{B0A1D767-030C-AC36-4820-D8F535D1A4A3}"/>
          </ac:picMkLst>
        </pc:picChg>
      </pc:sldChg>
      <pc:sldChg chg="add">
        <pc:chgData name="Sydney Smith (SHE/HER)" userId="75bd3373-d498-49ce-93fb-5eda2515e74b" providerId="ADAL" clId="{0B6E0D22-A1A3-DD47-985C-E1D1F9A57C67}" dt="2023-04-03T22:39:47.263" v="4237"/>
        <pc:sldMkLst>
          <pc:docMk/>
          <pc:sldMk cId="2277729422" sldId="2156"/>
        </pc:sldMkLst>
      </pc:sldChg>
      <pc:sldChg chg="addSp modSp add mod modNotesTx">
        <pc:chgData name="Sydney Smith (SHE/HER)" userId="75bd3373-d498-49ce-93fb-5eda2515e74b" providerId="ADAL" clId="{0B6E0D22-A1A3-DD47-985C-E1D1F9A57C67}" dt="2023-04-03T23:30:32.142" v="4686" actId="20577"/>
        <pc:sldMkLst>
          <pc:docMk/>
          <pc:sldMk cId="593493389" sldId="2157"/>
        </pc:sldMkLst>
        <pc:spChg chg="add mod">
          <ac:chgData name="Sydney Smith (SHE/HER)" userId="75bd3373-d498-49ce-93fb-5eda2515e74b" providerId="ADAL" clId="{0B6E0D22-A1A3-DD47-985C-E1D1F9A57C67}" dt="2023-04-03T23:28:26.263" v="4635" actId="14100"/>
          <ac:spMkLst>
            <pc:docMk/>
            <pc:sldMk cId="593493389" sldId="2157"/>
            <ac:spMk id="4" creationId="{F9217F5D-CE51-1BB3-18C8-A95F80E2AA51}"/>
          </ac:spMkLst>
        </pc:spChg>
        <pc:spChg chg="mod">
          <ac:chgData name="Sydney Smith (SHE/HER)" userId="75bd3373-d498-49ce-93fb-5eda2515e74b" providerId="ADAL" clId="{0B6E0D22-A1A3-DD47-985C-E1D1F9A57C67}" dt="2023-04-03T23:28:43.905" v="4642" actId="1076"/>
          <ac:spMkLst>
            <pc:docMk/>
            <pc:sldMk cId="593493389" sldId="2157"/>
            <ac:spMk id="26" creationId="{EBD8B5D1-B9CB-8DE8-8437-A81C38EC1CA7}"/>
          </ac:spMkLst>
        </pc:spChg>
        <pc:spChg chg="mod">
          <ac:chgData name="Sydney Smith (SHE/HER)" userId="75bd3373-d498-49ce-93fb-5eda2515e74b" providerId="ADAL" clId="{0B6E0D22-A1A3-DD47-985C-E1D1F9A57C67}" dt="2023-04-03T23:28:43.905" v="4642" actId="1076"/>
          <ac:spMkLst>
            <pc:docMk/>
            <pc:sldMk cId="593493389" sldId="2157"/>
            <ac:spMk id="27" creationId="{1FE3ED94-621F-6CD7-1DC7-734883B000C4}"/>
          </ac:spMkLst>
        </pc:spChg>
        <pc:spChg chg="mod">
          <ac:chgData name="Sydney Smith (SHE/HER)" userId="75bd3373-d498-49ce-93fb-5eda2515e74b" providerId="ADAL" clId="{0B6E0D22-A1A3-DD47-985C-E1D1F9A57C67}" dt="2023-04-03T23:26:15.523" v="4598" actId="1076"/>
          <ac:spMkLst>
            <pc:docMk/>
            <pc:sldMk cId="593493389" sldId="2157"/>
            <ac:spMk id="50" creationId="{9F2D936C-A456-2478-452B-AD9C82408A43}"/>
          </ac:spMkLst>
        </pc:spChg>
        <pc:spChg chg="mod">
          <ac:chgData name="Sydney Smith (SHE/HER)" userId="75bd3373-d498-49ce-93fb-5eda2515e74b" providerId="ADAL" clId="{0B6E0D22-A1A3-DD47-985C-E1D1F9A57C67}" dt="2023-04-03T23:28:54.593" v="4645" actId="1076"/>
          <ac:spMkLst>
            <pc:docMk/>
            <pc:sldMk cId="593493389" sldId="2157"/>
            <ac:spMk id="51" creationId="{C7847F81-7BFF-8275-8E83-5511448B6D93}"/>
          </ac:spMkLst>
        </pc:spChg>
        <pc:spChg chg="mod">
          <ac:chgData name="Sydney Smith (SHE/HER)" userId="75bd3373-d498-49ce-93fb-5eda2515e74b" providerId="ADAL" clId="{0B6E0D22-A1A3-DD47-985C-E1D1F9A57C67}" dt="2023-04-03T23:28:51.497" v="4644" actId="1076"/>
          <ac:spMkLst>
            <pc:docMk/>
            <pc:sldMk cId="593493389" sldId="2157"/>
            <ac:spMk id="52" creationId="{984DBD59-B34B-839E-685C-B77D0E91F3BD}"/>
          </ac:spMkLst>
        </pc:spChg>
        <pc:spChg chg="mod">
          <ac:chgData name="Sydney Smith (SHE/HER)" userId="75bd3373-d498-49ce-93fb-5eda2515e74b" providerId="ADAL" clId="{0B6E0D22-A1A3-DD47-985C-E1D1F9A57C67}" dt="2023-04-03T23:26:22.327" v="4600" actId="1076"/>
          <ac:spMkLst>
            <pc:docMk/>
            <pc:sldMk cId="593493389" sldId="2157"/>
            <ac:spMk id="53" creationId="{8DD8B962-4D12-165B-7426-AC18D7E392AA}"/>
          </ac:spMkLst>
        </pc:spChg>
        <pc:spChg chg="mod">
          <ac:chgData name="Sydney Smith (SHE/HER)" userId="75bd3373-d498-49ce-93fb-5eda2515e74b" providerId="ADAL" clId="{0B6E0D22-A1A3-DD47-985C-E1D1F9A57C67}" dt="2023-04-03T23:26:19.262" v="4599" actId="1076"/>
          <ac:spMkLst>
            <pc:docMk/>
            <pc:sldMk cId="593493389" sldId="2157"/>
            <ac:spMk id="54" creationId="{26DA695B-537A-8AC5-78A8-C0D3930DE140}"/>
          </ac:spMkLst>
        </pc:spChg>
        <pc:grpChg chg="mod">
          <ac:chgData name="Sydney Smith (SHE/HER)" userId="75bd3373-d498-49ce-93fb-5eda2515e74b" providerId="ADAL" clId="{0B6E0D22-A1A3-DD47-985C-E1D1F9A57C67}" dt="2023-04-03T23:28:43.905" v="4642" actId="1076"/>
          <ac:grpSpMkLst>
            <pc:docMk/>
            <pc:sldMk cId="593493389" sldId="2157"/>
            <ac:grpSpMk id="25" creationId="{4D862C45-98B7-33DC-94E0-8ECD3825D70A}"/>
          </ac:grpSpMkLst>
        </pc:grpChg>
        <pc:picChg chg="mod">
          <ac:chgData name="Sydney Smith (SHE/HER)" userId="75bd3373-d498-49ce-93fb-5eda2515e74b" providerId="ADAL" clId="{0B6E0D22-A1A3-DD47-985C-E1D1F9A57C67}" dt="2023-04-03T23:28:43.905" v="4642" actId="1076"/>
          <ac:picMkLst>
            <pc:docMk/>
            <pc:sldMk cId="593493389" sldId="2157"/>
            <ac:picMk id="29" creationId="{B9FB4997-B856-E8BD-F8B8-60E387F16CB8}"/>
          </ac:picMkLst>
        </pc:picChg>
        <pc:picChg chg="mod">
          <ac:chgData name="Sydney Smith (SHE/HER)" userId="75bd3373-d498-49ce-93fb-5eda2515e74b" providerId="ADAL" clId="{0B6E0D22-A1A3-DD47-985C-E1D1F9A57C67}" dt="2023-04-03T23:28:43.905" v="4642" actId="1076"/>
          <ac:picMkLst>
            <pc:docMk/>
            <pc:sldMk cId="593493389" sldId="2157"/>
            <ac:picMk id="30" creationId="{3349E41A-9752-9589-4A7C-7F0828D304D5}"/>
          </ac:picMkLst>
        </pc:picChg>
        <pc:picChg chg="mod">
          <ac:chgData name="Sydney Smith (SHE/HER)" userId="75bd3373-d498-49ce-93fb-5eda2515e74b" providerId="ADAL" clId="{0B6E0D22-A1A3-DD47-985C-E1D1F9A57C67}" dt="2023-04-03T23:28:43.905" v="4642" actId="1076"/>
          <ac:picMkLst>
            <pc:docMk/>
            <pc:sldMk cId="593493389" sldId="2157"/>
            <ac:picMk id="32" creationId="{C3A66551-1A51-E73B-CBB7-572CDA91A5B1}"/>
          </ac:picMkLst>
        </pc:picChg>
        <pc:picChg chg="mod">
          <ac:chgData name="Sydney Smith (SHE/HER)" userId="75bd3373-d498-49ce-93fb-5eda2515e74b" providerId="ADAL" clId="{0B6E0D22-A1A3-DD47-985C-E1D1F9A57C67}" dt="2023-04-03T23:28:43.905" v="4642" actId="1076"/>
          <ac:picMkLst>
            <pc:docMk/>
            <pc:sldMk cId="593493389" sldId="2157"/>
            <ac:picMk id="33" creationId="{F5B6F694-18CE-0818-565C-B4747ABB8F0F}"/>
          </ac:picMkLst>
        </pc:picChg>
        <pc:picChg chg="mod">
          <ac:chgData name="Sydney Smith (SHE/HER)" userId="75bd3373-d498-49ce-93fb-5eda2515e74b" providerId="ADAL" clId="{0B6E0D22-A1A3-DD47-985C-E1D1F9A57C67}" dt="2023-04-03T23:28:43.905" v="4642" actId="1076"/>
          <ac:picMkLst>
            <pc:docMk/>
            <pc:sldMk cId="593493389" sldId="2157"/>
            <ac:picMk id="34" creationId="{3C3D6F41-97B2-43B1-43DE-9EDED8A6DFAF}"/>
          </ac:picMkLst>
        </pc:picChg>
        <pc:picChg chg="mod">
          <ac:chgData name="Sydney Smith (SHE/HER)" userId="75bd3373-d498-49ce-93fb-5eda2515e74b" providerId="ADAL" clId="{0B6E0D22-A1A3-DD47-985C-E1D1F9A57C67}" dt="2023-04-03T23:28:43.905" v="4642" actId="1076"/>
          <ac:picMkLst>
            <pc:docMk/>
            <pc:sldMk cId="593493389" sldId="2157"/>
            <ac:picMk id="35" creationId="{53B95A10-8E79-3A3A-E91A-ADA7AD804345}"/>
          </ac:picMkLst>
        </pc:picChg>
        <pc:picChg chg="mod">
          <ac:chgData name="Sydney Smith (SHE/HER)" userId="75bd3373-d498-49ce-93fb-5eda2515e74b" providerId="ADAL" clId="{0B6E0D22-A1A3-DD47-985C-E1D1F9A57C67}" dt="2023-04-03T23:28:43.905" v="4642" actId="1076"/>
          <ac:picMkLst>
            <pc:docMk/>
            <pc:sldMk cId="593493389" sldId="2157"/>
            <ac:picMk id="36" creationId="{447CE951-0DED-CD77-B3C0-478F3F14AB74}"/>
          </ac:picMkLst>
        </pc:picChg>
        <pc:picChg chg="mod">
          <ac:chgData name="Sydney Smith (SHE/HER)" userId="75bd3373-d498-49ce-93fb-5eda2515e74b" providerId="ADAL" clId="{0B6E0D22-A1A3-DD47-985C-E1D1F9A57C67}" dt="2023-04-03T23:28:43.905" v="4642" actId="1076"/>
          <ac:picMkLst>
            <pc:docMk/>
            <pc:sldMk cId="593493389" sldId="2157"/>
            <ac:picMk id="37" creationId="{DBE2CA31-04E3-3137-9195-253AD31F1019}"/>
          </ac:picMkLst>
        </pc:picChg>
        <pc:picChg chg="mod">
          <ac:chgData name="Sydney Smith (SHE/HER)" userId="75bd3373-d498-49ce-93fb-5eda2515e74b" providerId="ADAL" clId="{0B6E0D22-A1A3-DD47-985C-E1D1F9A57C67}" dt="2023-04-03T23:28:43.905" v="4642" actId="1076"/>
          <ac:picMkLst>
            <pc:docMk/>
            <pc:sldMk cId="593493389" sldId="2157"/>
            <ac:picMk id="38" creationId="{F78344C3-D055-EAA0-694F-04E9C57EB691}"/>
          </ac:picMkLst>
        </pc:picChg>
        <pc:picChg chg="mod">
          <ac:chgData name="Sydney Smith (SHE/HER)" userId="75bd3373-d498-49ce-93fb-5eda2515e74b" providerId="ADAL" clId="{0B6E0D22-A1A3-DD47-985C-E1D1F9A57C67}" dt="2023-04-03T23:28:43.905" v="4642" actId="1076"/>
          <ac:picMkLst>
            <pc:docMk/>
            <pc:sldMk cId="593493389" sldId="2157"/>
            <ac:picMk id="39" creationId="{6B0308AC-02BD-525E-8837-762794915379}"/>
          </ac:picMkLst>
        </pc:picChg>
        <pc:picChg chg="mod">
          <ac:chgData name="Sydney Smith (SHE/HER)" userId="75bd3373-d498-49ce-93fb-5eda2515e74b" providerId="ADAL" clId="{0B6E0D22-A1A3-DD47-985C-E1D1F9A57C67}" dt="2023-04-03T23:28:43.905" v="4642" actId="1076"/>
          <ac:picMkLst>
            <pc:docMk/>
            <pc:sldMk cId="593493389" sldId="2157"/>
            <ac:picMk id="40" creationId="{4AE8123D-53D9-5BFB-04FC-711FBD18AA34}"/>
          </ac:picMkLst>
        </pc:picChg>
        <pc:picChg chg="mod">
          <ac:chgData name="Sydney Smith (SHE/HER)" userId="75bd3373-d498-49ce-93fb-5eda2515e74b" providerId="ADAL" clId="{0B6E0D22-A1A3-DD47-985C-E1D1F9A57C67}" dt="2023-04-03T23:28:43.905" v="4642" actId="1076"/>
          <ac:picMkLst>
            <pc:docMk/>
            <pc:sldMk cId="593493389" sldId="2157"/>
            <ac:picMk id="41" creationId="{36230C6F-9C12-8579-3969-05585024962F}"/>
          </ac:picMkLst>
        </pc:picChg>
        <pc:picChg chg="mod">
          <ac:chgData name="Sydney Smith (SHE/HER)" userId="75bd3373-d498-49ce-93fb-5eda2515e74b" providerId="ADAL" clId="{0B6E0D22-A1A3-DD47-985C-E1D1F9A57C67}" dt="2023-04-03T23:28:43.905" v="4642" actId="1076"/>
          <ac:picMkLst>
            <pc:docMk/>
            <pc:sldMk cId="593493389" sldId="2157"/>
            <ac:picMk id="42" creationId="{6D199838-F8FC-D927-45AB-BEC09E8D5AC5}"/>
          </ac:picMkLst>
        </pc:picChg>
        <pc:picChg chg="mod">
          <ac:chgData name="Sydney Smith (SHE/HER)" userId="75bd3373-d498-49ce-93fb-5eda2515e74b" providerId="ADAL" clId="{0B6E0D22-A1A3-DD47-985C-E1D1F9A57C67}" dt="2023-04-03T23:28:43.905" v="4642" actId="1076"/>
          <ac:picMkLst>
            <pc:docMk/>
            <pc:sldMk cId="593493389" sldId="2157"/>
            <ac:picMk id="43" creationId="{6AE50F7C-D8E3-CF67-1E77-E9017C2FFE09}"/>
          </ac:picMkLst>
        </pc:picChg>
        <pc:picChg chg="mod">
          <ac:chgData name="Sydney Smith (SHE/HER)" userId="75bd3373-d498-49ce-93fb-5eda2515e74b" providerId="ADAL" clId="{0B6E0D22-A1A3-DD47-985C-E1D1F9A57C67}" dt="2023-04-03T23:28:43.905" v="4642" actId="1076"/>
          <ac:picMkLst>
            <pc:docMk/>
            <pc:sldMk cId="593493389" sldId="2157"/>
            <ac:picMk id="44" creationId="{112DDED0-79C8-C017-CF30-C9A35750288C}"/>
          </ac:picMkLst>
        </pc:picChg>
        <pc:picChg chg="mod">
          <ac:chgData name="Sydney Smith (SHE/HER)" userId="75bd3373-d498-49ce-93fb-5eda2515e74b" providerId="ADAL" clId="{0B6E0D22-A1A3-DD47-985C-E1D1F9A57C67}" dt="2023-04-03T23:28:46.239" v="4643" actId="1076"/>
          <ac:picMkLst>
            <pc:docMk/>
            <pc:sldMk cId="593493389" sldId="2157"/>
            <ac:picMk id="45" creationId="{0F7B9875-F57C-9CB0-FC57-0D4F989DD92F}"/>
          </ac:picMkLst>
        </pc:picChg>
        <pc:picChg chg="mod">
          <ac:chgData name="Sydney Smith (SHE/HER)" userId="75bd3373-d498-49ce-93fb-5eda2515e74b" providerId="ADAL" clId="{0B6E0D22-A1A3-DD47-985C-E1D1F9A57C67}" dt="2023-04-03T23:27:46.763" v="4628" actId="14100"/>
          <ac:picMkLst>
            <pc:docMk/>
            <pc:sldMk cId="593493389" sldId="2157"/>
            <ac:picMk id="47" creationId="{4FAE7079-0160-6671-47C9-39763C2FC7A9}"/>
          </ac:picMkLst>
        </pc:picChg>
        <pc:picChg chg="mod">
          <ac:chgData name="Sydney Smith (SHE/HER)" userId="75bd3373-d498-49ce-93fb-5eda2515e74b" providerId="ADAL" clId="{0B6E0D22-A1A3-DD47-985C-E1D1F9A57C67}" dt="2023-04-03T23:26:04.367" v="4593" actId="1076"/>
          <ac:picMkLst>
            <pc:docMk/>
            <pc:sldMk cId="593493389" sldId="2157"/>
            <ac:picMk id="49" creationId="{ADCFC9C3-38A2-C060-0DCC-DF3F0EA0D7A6}"/>
          </ac:picMkLst>
        </pc:picChg>
        <pc:picChg chg="mod">
          <ac:chgData name="Sydney Smith (SHE/HER)" userId="75bd3373-d498-49ce-93fb-5eda2515e74b" providerId="ADAL" clId="{0B6E0D22-A1A3-DD47-985C-E1D1F9A57C67}" dt="2023-04-03T23:29:15.931" v="4653" actId="1076"/>
          <ac:picMkLst>
            <pc:docMk/>
            <pc:sldMk cId="593493389" sldId="2157"/>
            <ac:picMk id="8194" creationId="{82CAA9A2-5C6B-C247-EB03-268E874375CD}"/>
          </ac:picMkLst>
        </pc:picChg>
        <pc:picChg chg="mod">
          <ac:chgData name="Sydney Smith (SHE/HER)" userId="75bd3373-d498-49ce-93fb-5eda2515e74b" providerId="ADAL" clId="{0B6E0D22-A1A3-DD47-985C-E1D1F9A57C67}" dt="2023-04-03T23:29:12.314" v="4651" actId="1076"/>
          <ac:picMkLst>
            <pc:docMk/>
            <pc:sldMk cId="593493389" sldId="2157"/>
            <ac:picMk id="8196" creationId="{98958BBD-83E8-D6B5-1E67-29B52C4B3B8B}"/>
          </ac:picMkLst>
        </pc:picChg>
        <pc:picChg chg="mod">
          <ac:chgData name="Sydney Smith (SHE/HER)" userId="75bd3373-d498-49ce-93fb-5eda2515e74b" providerId="ADAL" clId="{0B6E0D22-A1A3-DD47-985C-E1D1F9A57C67}" dt="2023-04-03T23:29:14.146" v="4652" actId="1076"/>
          <ac:picMkLst>
            <pc:docMk/>
            <pc:sldMk cId="593493389" sldId="2157"/>
            <ac:picMk id="8198" creationId="{F11AD151-405A-36D8-3855-A9BB09B3D8BA}"/>
          </ac:picMkLst>
        </pc:picChg>
        <pc:picChg chg="mod">
          <ac:chgData name="Sydney Smith (SHE/HER)" userId="75bd3373-d498-49ce-93fb-5eda2515e74b" providerId="ADAL" clId="{0B6E0D22-A1A3-DD47-985C-E1D1F9A57C67}" dt="2023-04-03T23:29:24.445" v="4656" actId="1076"/>
          <ac:picMkLst>
            <pc:docMk/>
            <pc:sldMk cId="593493389" sldId="2157"/>
            <ac:picMk id="8200" creationId="{3B617000-EBD0-FE1D-1A36-F42B8C7046A5}"/>
          </ac:picMkLst>
        </pc:picChg>
        <pc:picChg chg="mod">
          <ac:chgData name="Sydney Smith (SHE/HER)" userId="75bd3373-d498-49ce-93fb-5eda2515e74b" providerId="ADAL" clId="{0B6E0D22-A1A3-DD47-985C-E1D1F9A57C67}" dt="2023-04-03T23:30:09.105" v="4663" actId="1076"/>
          <ac:picMkLst>
            <pc:docMk/>
            <pc:sldMk cId="593493389" sldId="2157"/>
            <ac:picMk id="8202" creationId="{990751F1-7882-A348-F7C5-69FE092026E2}"/>
          </ac:picMkLst>
        </pc:picChg>
        <pc:picChg chg="mod">
          <ac:chgData name="Sydney Smith (SHE/HER)" userId="75bd3373-d498-49ce-93fb-5eda2515e74b" providerId="ADAL" clId="{0B6E0D22-A1A3-DD47-985C-E1D1F9A57C67}" dt="2023-04-03T23:27:31.854" v="4623" actId="1076"/>
          <ac:picMkLst>
            <pc:docMk/>
            <pc:sldMk cId="593493389" sldId="2157"/>
            <ac:picMk id="8206" creationId="{0C1B6CF8-FD88-D744-1E7C-3E680AEA3BF2}"/>
          </ac:picMkLst>
        </pc:picChg>
        <pc:picChg chg="mod">
          <ac:chgData name="Sydney Smith (SHE/HER)" userId="75bd3373-d498-49ce-93fb-5eda2515e74b" providerId="ADAL" clId="{0B6E0D22-A1A3-DD47-985C-E1D1F9A57C67}" dt="2023-04-03T23:29:21.670" v="4655" actId="1076"/>
          <ac:picMkLst>
            <pc:docMk/>
            <pc:sldMk cId="593493389" sldId="2157"/>
            <ac:picMk id="8208" creationId="{80C853BE-9DBF-073B-22D0-20A1E326D840}"/>
          </ac:picMkLst>
        </pc:picChg>
        <pc:picChg chg="mod">
          <ac:chgData name="Sydney Smith (SHE/HER)" userId="75bd3373-d498-49ce-93fb-5eda2515e74b" providerId="ADAL" clId="{0B6E0D22-A1A3-DD47-985C-E1D1F9A57C67}" dt="2023-04-03T23:29:18.230" v="4654" actId="1076"/>
          <ac:picMkLst>
            <pc:docMk/>
            <pc:sldMk cId="593493389" sldId="2157"/>
            <ac:picMk id="8210" creationId="{0ED5B79A-2739-BF2B-684E-34287E74AFE4}"/>
          </ac:picMkLst>
        </pc:picChg>
        <pc:picChg chg="mod">
          <ac:chgData name="Sydney Smith (SHE/HER)" userId="75bd3373-d498-49ce-93fb-5eda2515e74b" providerId="ADAL" clId="{0B6E0D22-A1A3-DD47-985C-E1D1F9A57C67}" dt="2023-04-03T23:26:08.747" v="4596" actId="1076"/>
          <ac:picMkLst>
            <pc:docMk/>
            <pc:sldMk cId="593493389" sldId="2157"/>
            <ac:picMk id="8212" creationId="{7355ACE5-BFB7-9DA4-8317-35717D948047}"/>
          </ac:picMkLst>
        </pc:picChg>
        <pc:picChg chg="mod">
          <ac:chgData name="Sydney Smith (SHE/HER)" userId="75bd3373-d498-49ce-93fb-5eda2515e74b" providerId="ADAL" clId="{0B6E0D22-A1A3-DD47-985C-E1D1F9A57C67}" dt="2023-04-03T23:27:36.200" v="4625" actId="1076"/>
          <ac:picMkLst>
            <pc:docMk/>
            <pc:sldMk cId="593493389" sldId="2157"/>
            <ac:picMk id="8214" creationId="{7900A3A6-61C4-4FB4-653B-1325FE986A19}"/>
          </ac:picMkLst>
        </pc:picChg>
        <pc:picChg chg="mod">
          <ac:chgData name="Sydney Smith (SHE/HER)" userId="75bd3373-d498-49ce-93fb-5eda2515e74b" providerId="ADAL" clId="{0B6E0D22-A1A3-DD47-985C-E1D1F9A57C67}" dt="2023-04-03T23:27:29.691" v="4622" actId="1076"/>
          <ac:picMkLst>
            <pc:docMk/>
            <pc:sldMk cId="593493389" sldId="2157"/>
            <ac:picMk id="8216" creationId="{35530DFA-073F-635E-4E2A-BA15AD3B68B2}"/>
          </ac:picMkLst>
        </pc:picChg>
        <pc:picChg chg="mod">
          <ac:chgData name="Sydney Smith (SHE/HER)" userId="75bd3373-d498-49ce-93fb-5eda2515e74b" providerId="ADAL" clId="{0B6E0D22-A1A3-DD47-985C-E1D1F9A57C67}" dt="2023-04-03T23:28:36.068" v="4638" actId="14100"/>
          <ac:picMkLst>
            <pc:docMk/>
            <pc:sldMk cId="593493389" sldId="2157"/>
            <ac:picMk id="8218" creationId="{29B0F7EA-C096-A7E0-9317-16CCD45E0127}"/>
          </ac:picMkLst>
        </pc:picChg>
        <pc:picChg chg="mod">
          <ac:chgData name="Sydney Smith (SHE/HER)" userId="75bd3373-d498-49ce-93fb-5eda2515e74b" providerId="ADAL" clId="{0B6E0D22-A1A3-DD47-985C-E1D1F9A57C67}" dt="2023-04-03T23:29:09.106" v="4650" actId="1076"/>
          <ac:picMkLst>
            <pc:docMk/>
            <pc:sldMk cId="593493389" sldId="2157"/>
            <ac:picMk id="8220" creationId="{ABD7EA2F-6A1E-6704-44D4-D0A83926CF37}"/>
          </ac:picMkLst>
        </pc:picChg>
        <pc:picChg chg="mod">
          <ac:chgData name="Sydney Smith (SHE/HER)" userId="75bd3373-d498-49ce-93fb-5eda2515e74b" providerId="ADAL" clId="{0B6E0D22-A1A3-DD47-985C-E1D1F9A57C67}" dt="2023-04-03T23:25:45.796" v="4580" actId="1076"/>
          <ac:picMkLst>
            <pc:docMk/>
            <pc:sldMk cId="593493389" sldId="2157"/>
            <ac:picMk id="8222" creationId="{695B738D-B72B-70A0-D1C3-96E14B7C0A0F}"/>
          </ac:picMkLst>
        </pc:picChg>
        <pc:picChg chg="mod">
          <ac:chgData name="Sydney Smith (SHE/HER)" userId="75bd3373-d498-49ce-93fb-5eda2515e74b" providerId="ADAL" clId="{0B6E0D22-A1A3-DD47-985C-E1D1F9A57C67}" dt="2023-04-03T23:28:56.581" v="4646" actId="1076"/>
          <ac:picMkLst>
            <pc:docMk/>
            <pc:sldMk cId="593493389" sldId="2157"/>
            <ac:picMk id="8224" creationId="{1243E3EE-E160-2497-0BBD-381F67209421}"/>
          </ac:picMkLst>
        </pc:picChg>
        <pc:picChg chg="mod">
          <ac:chgData name="Sydney Smith (SHE/HER)" userId="75bd3373-d498-49ce-93fb-5eda2515e74b" providerId="ADAL" clId="{0B6E0D22-A1A3-DD47-985C-E1D1F9A57C67}" dt="2023-04-03T23:26:42.859" v="4608" actId="1076"/>
          <ac:picMkLst>
            <pc:docMk/>
            <pc:sldMk cId="593493389" sldId="2157"/>
            <ac:picMk id="8226" creationId="{D5F7C0B1-0FFC-9E57-17B3-BDAB680DE4C3}"/>
          </ac:picMkLst>
        </pc:picChg>
        <pc:picChg chg="mod">
          <ac:chgData name="Sydney Smith (SHE/HER)" userId="75bd3373-d498-49ce-93fb-5eda2515e74b" providerId="ADAL" clId="{0B6E0D22-A1A3-DD47-985C-E1D1F9A57C67}" dt="2023-04-03T23:25:47.456" v="4581" actId="1076"/>
          <ac:picMkLst>
            <pc:docMk/>
            <pc:sldMk cId="593493389" sldId="2157"/>
            <ac:picMk id="8228" creationId="{6BFEDED7-93D4-11F2-5435-1312B0A3CAB7}"/>
          </ac:picMkLst>
        </pc:picChg>
        <pc:picChg chg="mod">
          <ac:chgData name="Sydney Smith (SHE/HER)" userId="75bd3373-d498-49ce-93fb-5eda2515e74b" providerId="ADAL" clId="{0B6E0D22-A1A3-DD47-985C-E1D1F9A57C67}" dt="2023-04-03T23:27:34.567" v="4624" actId="1076"/>
          <ac:picMkLst>
            <pc:docMk/>
            <pc:sldMk cId="593493389" sldId="2157"/>
            <ac:picMk id="8230" creationId="{39B548DC-2850-D538-56E1-DFEB70EC7CFB}"/>
          </ac:picMkLst>
        </pc:picChg>
        <pc:picChg chg="mod">
          <ac:chgData name="Sydney Smith (SHE/HER)" userId="75bd3373-d498-49ce-93fb-5eda2515e74b" providerId="ADAL" clId="{0B6E0D22-A1A3-DD47-985C-E1D1F9A57C67}" dt="2023-04-03T23:28:33.531" v="4637" actId="1076"/>
          <ac:picMkLst>
            <pc:docMk/>
            <pc:sldMk cId="593493389" sldId="2157"/>
            <ac:picMk id="8232" creationId="{19820274-9FB4-7C4B-DD21-7EDB4CF28628}"/>
          </ac:picMkLst>
        </pc:picChg>
        <pc:picChg chg="mod">
          <ac:chgData name="Sydney Smith (SHE/HER)" userId="75bd3373-d498-49ce-93fb-5eda2515e74b" providerId="ADAL" clId="{0B6E0D22-A1A3-DD47-985C-E1D1F9A57C67}" dt="2023-04-03T23:28:40.850" v="4641" actId="1076"/>
          <ac:picMkLst>
            <pc:docMk/>
            <pc:sldMk cId="593493389" sldId="2157"/>
            <ac:picMk id="8234" creationId="{3151E1D5-B25A-D55C-0682-17324E043909}"/>
          </ac:picMkLst>
        </pc:picChg>
        <pc:picChg chg="add mod">
          <ac:chgData name="Sydney Smith (SHE/HER)" userId="75bd3373-d498-49ce-93fb-5eda2515e74b" providerId="ADAL" clId="{0B6E0D22-A1A3-DD47-985C-E1D1F9A57C67}" dt="2023-04-03T23:30:00.142" v="4661" actId="1076"/>
          <ac:picMkLst>
            <pc:docMk/>
            <pc:sldMk cId="593493389" sldId="2157"/>
            <ac:picMk id="35842" creationId="{FB83BAB8-9115-ED7A-3B33-BE05F8E8DEB0}"/>
          </ac:picMkLst>
        </pc:picChg>
        <pc:inkChg chg="mod">
          <ac:chgData name="Sydney Smith (SHE/HER)" userId="75bd3373-d498-49ce-93fb-5eda2515e74b" providerId="ADAL" clId="{0B6E0D22-A1A3-DD47-985C-E1D1F9A57C67}" dt="2023-04-03T23:28:43.905" v="4642" actId="1076"/>
          <ac:inkMkLst>
            <pc:docMk/>
            <pc:sldMk cId="593493389" sldId="2157"/>
            <ac:inkMk id="28" creationId="{EFD74E5E-003B-C197-B1D8-EAD8F1B492B7}"/>
          </ac:inkMkLst>
        </pc:inkChg>
      </pc:sldChg>
      <pc:sldChg chg="new del modNotesTx">
        <pc:chgData name="Sydney Smith (SHE/HER)" userId="75bd3373-d498-49ce-93fb-5eda2515e74b" providerId="ADAL" clId="{0B6E0D22-A1A3-DD47-985C-E1D1F9A57C67}" dt="2023-04-03T23:31:18.437" v="4726" actId="2696"/>
        <pc:sldMkLst>
          <pc:docMk/>
          <pc:sldMk cId="1334720146" sldId="2158"/>
        </pc:sldMkLst>
      </pc:sldChg>
      <pc:sldChg chg="addSp delSp modSp add mod ord modNotesTx">
        <pc:chgData name="Sydney Smith (SHE/HER)" userId="75bd3373-d498-49ce-93fb-5eda2515e74b" providerId="ADAL" clId="{0B6E0D22-A1A3-DD47-985C-E1D1F9A57C67}" dt="2023-04-04T15:21:52.422" v="5125" actId="1076"/>
        <pc:sldMkLst>
          <pc:docMk/>
          <pc:sldMk cId="2965799655" sldId="2158"/>
        </pc:sldMkLst>
        <pc:spChg chg="mod">
          <ac:chgData name="Sydney Smith (SHE/HER)" userId="75bd3373-d498-49ce-93fb-5eda2515e74b" providerId="ADAL" clId="{0B6E0D22-A1A3-DD47-985C-E1D1F9A57C67}" dt="2023-04-03T23:34:40.637" v="4838" actId="207"/>
          <ac:spMkLst>
            <pc:docMk/>
            <pc:sldMk cId="2965799655" sldId="2158"/>
            <ac:spMk id="2" creationId="{635EDDA8-41BA-BF10-6CCC-31DBB544D5CF}"/>
          </ac:spMkLst>
        </pc:spChg>
        <pc:spChg chg="del">
          <ac:chgData name="Sydney Smith (SHE/HER)" userId="75bd3373-d498-49ce-93fb-5eda2515e74b" providerId="ADAL" clId="{0B6E0D22-A1A3-DD47-985C-E1D1F9A57C67}" dt="2023-04-03T23:31:52.239" v="4823" actId="478"/>
          <ac:spMkLst>
            <pc:docMk/>
            <pc:sldMk cId="2965799655" sldId="2158"/>
            <ac:spMk id="3" creationId="{BF04E34D-2BBA-3412-9F88-50369E045CEB}"/>
          </ac:spMkLst>
        </pc:spChg>
        <pc:spChg chg="mod">
          <ac:chgData name="Sydney Smith (SHE/HER)" userId="75bd3373-d498-49ce-93fb-5eda2515e74b" providerId="ADAL" clId="{0B6E0D22-A1A3-DD47-985C-E1D1F9A57C67}" dt="2023-04-04T15:18:09.944" v="5107" actId="1076"/>
          <ac:spMkLst>
            <pc:docMk/>
            <pc:sldMk cId="2965799655" sldId="2158"/>
            <ac:spMk id="4" creationId="{F9217F5D-CE51-1BB3-18C8-A95F80E2AA51}"/>
          </ac:spMkLst>
        </pc:spChg>
        <pc:spChg chg="mod">
          <ac:chgData name="Sydney Smith (SHE/HER)" userId="75bd3373-d498-49ce-93fb-5eda2515e74b" providerId="ADAL" clId="{0B6E0D22-A1A3-DD47-985C-E1D1F9A57C67}" dt="2023-04-04T15:18:09.944" v="5107" actId="1076"/>
          <ac:spMkLst>
            <pc:docMk/>
            <pc:sldMk cId="2965799655" sldId="2158"/>
            <ac:spMk id="26" creationId="{EBD8B5D1-B9CB-8DE8-8437-A81C38EC1CA7}"/>
          </ac:spMkLst>
        </pc:spChg>
        <pc:spChg chg="mod">
          <ac:chgData name="Sydney Smith (SHE/HER)" userId="75bd3373-d498-49ce-93fb-5eda2515e74b" providerId="ADAL" clId="{0B6E0D22-A1A3-DD47-985C-E1D1F9A57C67}" dt="2023-04-04T15:18:09.944" v="5107" actId="1076"/>
          <ac:spMkLst>
            <pc:docMk/>
            <pc:sldMk cId="2965799655" sldId="2158"/>
            <ac:spMk id="27" creationId="{1FE3ED94-621F-6CD7-1DC7-734883B000C4}"/>
          </ac:spMkLst>
        </pc:spChg>
        <pc:spChg chg="del mod">
          <ac:chgData name="Sydney Smith (SHE/HER)" userId="75bd3373-d498-49ce-93fb-5eda2515e74b" providerId="ADAL" clId="{0B6E0D22-A1A3-DD47-985C-E1D1F9A57C67}" dt="2023-04-04T15:18:05.245" v="5106" actId="478"/>
          <ac:spMkLst>
            <pc:docMk/>
            <pc:sldMk cId="2965799655" sldId="2158"/>
            <ac:spMk id="50" creationId="{9F2D936C-A456-2478-452B-AD9C82408A43}"/>
          </ac:spMkLst>
        </pc:spChg>
        <pc:spChg chg="mod">
          <ac:chgData name="Sydney Smith (SHE/HER)" userId="75bd3373-d498-49ce-93fb-5eda2515e74b" providerId="ADAL" clId="{0B6E0D22-A1A3-DD47-985C-E1D1F9A57C67}" dt="2023-04-04T15:18:09.944" v="5107" actId="1076"/>
          <ac:spMkLst>
            <pc:docMk/>
            <pc:sldMk cId="2965799655" sldId="2158"/>
            <ac:spMk id="51" creationId="{C7847F81-7BFF-8275-8E83-5511448B6D93}"/>
          </ac:spMkLst>
        </pc:spChg>
        <pc:spChg chg="mod">
          <ac:chgData name="Sydney Smith (SHE/HER)" userId="75bd3373-d498-49ce-93fb-5eda2515e74b" providerId="ADAL" clId="{0B6E0D22-A1A3-DD47-985C-E1D1F9A57C67}" dt="2023-04-04T15:18:09.944" v="5107" actId="1076"/>
          <ac:spMkLst>
            <pc:docMk/>
            <pc:sldMk cId="2965799655" sldId="2158"/>
            <ac:spMk id="52" creationId="{984DBD59-B34B-839E-685C-B77D0E91F3BD}"/>
          </ac:spMkLst>
        </pc:spChg>
        <pc:spChg chg="del mod">
          <ac:chgData name="Sydney Smith (SHE/HER)" userId="75bd3373-d498-49ce-93fb-5eda2515e74b" providerId="ADAL" clId="{0B6E0D22-A1A3-DD47-985C-E1D1F9A57C67}" dt="2023-04-04T15:18:01.253" v="5105" actId="478"/>
          <ac:spMkLst>
            <pc:docMk/>
            <pc:sldMk cId="2965799655" sldId="2158"/>
            <ac:spMk id="53" creationId="{8DD8B962-4D12-165B-7426-AC18D7E392AA}"/>
          </ac:spMkLst>
        </pc:spChg>
        <pc:spChg chg="del mod">
          <ac:chgData name="Sydney Smith (SHE/HER)" userId="75bd3373-d498-49ce-93fb-5eda2515e74b" providerId="ADAL" clId="{0B6E0D22-A1A3-DD47-985C-E1D1F9A57C67}" dt="2023-04-04T15:17:49.704" v="5101" actId="478"/>
          <ac:spMkLst>
            <pc:docMk/>
            <pc:sldMk cId="2965799655" sldId="2158"/>
            <ac:spMk id="54" creationId="{26DA695B-537A-8AC5-78A8-C0D3930DE140}"/>
          </ac:spMkLst>
        </pc:spChg>
        <pc:spChg chg="mod">
          <ac:chgData name="Sydney Smith (SHE/HER)" userId="75bd3373-d498-49ce-93fb-5eda2515e74b" providerId="ADAL" clId="{0B6E0D22-A1A3-DD47-985C-E1D1F9A57C67}" dt="2023-04-04T15:18:09.944" v="5107" actId="1076"/>
          <ac:spMkLst>
            <pc:docMk/>
            <pc:sldMk cId="2965799655" sldId="2158"/>
            <ac:spMk id="88" creationId="{476C811D-448A-4062-A018-3DDB62AAF59D}"/>
          </ac:spMkLst>
        </pc:spChg>
        <pc:grpChg chg="add mod">
          <ac:chgData name="Sydney Smith (SHE/HER)" userId="75bd3373-d498-49ce-93fb-5eda2515e74b" providerId="ADAL" clId="{0B6E0D22-A1A3-DD47-985C-E1D1F9A57C67}" dt="2023-04-04T15:18:09.944" v="5107" actId="1076"/>
          <ac:grpSpMkLst>
            <pc:docMk/>
            <pc:sldMk cId="2965799655" sldId="2158"/>
            <ac:grpSpMk id="5" creationId="{7A920B25-DAEE-91EB-7841-CCF791E22D58}"/>
          </ac:grpSpMkLst>
        </pc:grpChg>
        <pc:grpChg chg="mod">
          <ac:chgData name="Sydney Smith (SHE/HER)" userId="75bd3373-d498-49ce-93fb-5eda2515e74b" providerId="ADAL" clId="{0B6E0D22-A1A3-DD47-985C-E1D1F9A57C67}" dt="2023-04-04T15:18:09.944" v="5107" actId="1076"/>
          <ac:grpSpMkLst>
            <pc:docMk/>
            <pc:sldMk cId="2965799655" sldId="2158"/>
            <ac:grpSpMk id="25" creationId="{4D862C45-98B7-33DC-94E0-8ECD3825D70A}"/>
          </ac:grpSpMkLst>
        </pc:grpChg>
        <pc:picChg chg="mod">
          <ac:chgData name="Sydney Smith (SHE/HER)" userId="75bd3373-d498-49ce-93fb-5eda2515e74b" providerId="ADAL" clId="{0B6E0D22-A1A3-DD47-985C-E1D1F9A57C67}" dt="2023-04-04T15:18:09.944" v="5107" actId="1076"/>
          <ac:picMkLst>
            <pc:docMk/>
            <pc:sldMk cId="2965799655" sldId="2158"/>
            <ac:picMk id="29" creationId="{B9FB4997-B856-E8BD-F8B8-60E387F16CB8}"/>
          </ac:picMkLst>
        </pc:picChg>
        <pc:picChg chg="mod">
          <ac:chgData name="Sydney Smith (SHE/HER)" userId="75bd3373-d498-49ce-93fb-5eda2515e74b" providerId="ADAL" clId="{0B6E0D22-A1A3-DD47-985C-E1D1F9A57C67}" dt="2023-04-04T15:18:09.944" v="5107" actId="1076"/>
          <ac:picMkLst>
            <pc:docMk/>
            <pc:sldMk cId="2965799655" sldId="2158"/>
            <ac:picMk id="30" creationId="{3349E41A-9752-9589-4A7C-7F0828D304D5}"/>
          </ac:picMkLst>
        </pc:picChg>
        <pc:picChg chg="mod">
          <ac:chgData name="Sydney Smith (SHE/HER)" userId="75bd3373-d498-49ce-93fb-5eda2515e74b" providerId="ADAL" clId="{0B6E0D22-A1A3-DD47-985C-E1D1F9A57C67}" dt="2023-04-04T15:18:09.944" v="5107" actId="1076"/>
          <ac:picMkLst>
            <pc:docMk/>
            <pc:sldMk cId="2965799655" sldId="2158"/>
            <ac:picMk id="32" creationId="{C3A66551-1A51-E73B-CBB7-572CDA91A5B1}"/>
          </ac:picMkLst>
        </pc:picChg>
        <pc:picChg chg="mod">
          <ac:chgData name="Sydney Smith (SHE/HER)" userId="75bd3373-d498-49ce-93fb-5eda2515e74b" providerId="ADAL" clId="{0B6E0D22-A1A3-DD47-985C-E1D1F9A57C67}" dt="2023-04-04T15:18:09.944" v="5107" actId="1076"/>
          <ac:picMkLst>
            <pc:docMk/>
            <pc:sldMk cId="2965799655" sldId="2158"/>
            <ac:picMk id="33" creationId="{F5B6F694-18CE-0818-565C-B4747ABB8F0F}"/>
          </ac:picMkLst>
        </pc:picChg>
        <pc:picChg chg="mod">
          <ac:chgData name="Sydney Smith (SHE/HER)" userId="75bd3373-d498-49ce-93fb-5eda2515e74b" providerId="ADAL" clId="{0B6E0D22-A1A3-DD47-985C-E1D1F9A57C67}" dt="2023-04-04T15:18:09.944" v="5107" actId="1076"/>
          <ac:picMkLst>
            <pc:docMk/>
            <pc:sldMk cId="2965799655" sldId="2158"/>
            <ac:picMk id="34" creationId="{3C3D6F41-97B2-43B1-43DE-9EDED8A6DFAF}"/>
          </ac:picMkLst>
        </pc:picChg>
        <pc:picChg chg="mod">
          <ac:chgData name="Sydney Smith (SHE/HER)" userId="75bd3373-d498-49ce-93fb-5eda2515e74b" providerId="ADAL" clId="{0B6E0D22-A1A3-DD47-985C-E1D1F9A57C67}" dt="2023-04-04T15:18:09.944" v="5107" actId="1076"/>
          <ac:picMkLst>
            <pc:docMk/>
            <pc:sldMk cId="2965799655" sldId="2158"/>
            <ac:picMk id="35" creationId="{53B95A10-8E79-3A3A-E91A-ADA7AD804345}"/>
          </ac:picMkLst>
        </pc:picChg>
        <pc:picChg chg="mod">
          <ac:chgData name="Sydney Smith (SHE/HER)" userId="75bd3373-d498-49ce-93fb-5eda2515e74b" providerId="ADAL" clId="{0B6E0D22-A1A3-DD47-985C-E1D1F9A57C67}" dt="2023-04-04T15:18:09.944" v="5107" actId="1076"/>
          <ac:picMkLst>
            <pc:docMk/>
            <pc:sldMk cId="2965799655" sldId="2158"/>
            <ac:picMk id="36" creationId="{447CE951-0DED-CD77-B3C0-478F3F14AB74}"/>
          </ac:picMkLst>
        </pc:picChg>
        <pc:picChg chg="mod">
          <ac:chgData name="Sydney Smith (SHE/HER)" userId="75bd3373-d498-49ce-93fb-5eda2515e74b" providerId="ADAL" clId="{0B6E0D22-A1A3-DD47-985C-E1D1F9A57C67}" dt="2023-04-04T15:18:09.944" v="5107" actId="1076"/>
          <ac:picMkLst>
            <pc:docMk/>
            <pc:sldMk cId="2965799655" sldId="2158"/>
            <ac:picMk id="37" creationId="{DBE2CA31-04E3-3137-9195-253AD31F1019}"/>
          </ac:picMkLst>
        </pc:picChg>
        <pc:picChg chg="mod">
          <ac:chgData name="Sydney Smith (SHE/HER)" userId="75bd3373-d498-49ce-93fb-5eda2515e74b" providerId="ADAL" clId="{0B6E0D22-A1A3-DD47-985C-E1D1F9A57C67}" dt="2023-04-04T15:18:09.944" v="5107" actId="1076"/>
          <ac:picMkLst>
            <pc:docMk/>
            <pc:sldMk cId="2965799655" sldId="2158"/>
            <ac:picMk id="38" creationId="{F78344C3-D055-EAA0-694F-04E9C57EB691}"/>
          </ac:picMkLst>
        </pc:picChg>
        <pc:picChg chg="mod">
          <ac:chgData name="Sydney Smith (SHE/HER)" userId="75bd3373-d498-49ce-93fb-5eda2515e74b" providerId="ADAL" clId="{0B6E0D22-A1A3-DD47-985C-E1D1F9A57C67}" dt="2023-04-04T15:18:09.944" v="5107" actId="1076"/>
          <ac:picMkLst>
            <pc:docMk/>
            <pc:sldMk cId="2965799655" sldId="2158"/>
            <ac:picMk id="39" creationId="{6B0308AC-02BD-525E-8837-762794915379}"/>
          </ac:picMkLst>
        </pc:picChg>
        <pc:picChg chg="mod">
          <ac:chgData name="Sydney Smith (SHE/HER)" userId="75bd3373-d498-49ce-93fb-5eda2515e74b" providerId="ADAL" clId="{0B6E0D22-A1A3-DD47-985C-E1D1F9A57C67}" dt="2023-04-04T15:18:09.944" v="5107" actId="1076"/>
          <ac:picMkLst>
            <pc:docMk/>
            <pc:sldMk cId="2965799655" sldId="2158"/>
            <ac:picMk id="40" creationId="{4AE8123D-53D9-5BFB-04FC-711FBD18AA34}"/>
          </ac:picMkLst>
        </pc:picChg>
        <pc:picChg chg="mod">
          <ac:chgData name="Sydney Smith (SHE/HER)" userId="75bd3373-d498-49ce-93fb-5eda2515e74b" providerId="ADAL" clId="{0B6E0D22-A1A3-DD47-985C-E1D1F9A57C67}" dt="2023-04-04T15:18:09.944" v="5107" actId="1076"/>
          <ac:picMkLst>
            <pc:docMk/>
            <pc:sldMk cId="2965799655" sldId="2158"/>
            <ac:picMk id="41" creationId="{36230C6F-9C12-8579-3969-05585024962F}"/>
          </ac:picMkLst>
        </pc:picChg>
        <pc:picChg chg="mod">
          <ac:chgData name="Sydney Smith (SHE/HER)" userId="75bd3373-d498-49ce-93fb-5eda2515e74b" providerId="ADAL" clId="{0B6E0D22-A1A3-DD47-985C-E1D1F9A57C67}" dt="2023-04-04T15:18:09.944" v="5107" actId="1076"/>
          <ac:picMkLst>
            <pc:docMk/>
            <pc:sldMk cId="2965799655" sldId="2158"/>
            <ac:picMk id="42" creationId="{6D199838-F8FC-D927-45AB-BEC09E8D5AC5}"/>
          </ac:picMkLst>
        </pc:picChg>
        <pc:picChg chg="mod">
          <ac:chgData name="Sydney Smith (SHE/HER)" userId="75bd3373-d498-49ce-93fb-5eda2515e74b" providerId="ADAL" clId="{0B6E0D22-A1A3-DD47-985C-E1D1F9A57C67}" dt="2023-04-04T15:18:09.944" v="5107" actId="1076"/>
          <ac:picMkLst>
            <pc:docMk/>
            <pc:sldMk cId="2965799655" sldId="2158"/>
            <ac:picMk id="43" creationId="{6AE50F7C-D8E3-CF67-1E77-E9017C2FFE09}"/>
          </ac:picMkLst>
        </pc:picChg>
        <pc:picChg chg="mod">
          <ac:chgData name="Sydney Smith (SHE/HER)" userId="75bd3373-d498-49ce-93fb-5eda2515e74b" providerId="ADAL" clId="{0B6E0D22-A1A3-DD47-985C-E1D1F9A57C67}" dt="2023-04-04T15:18:09.944" v="5107" actId="1076"/>
          <ac:picMkLst>
            <pc:docMk/>
            <pc:sldMk cId="2965799655" sldId="2158"/>
            <ac:picMk id="44" creationId="{112DDED0-79C8-C017-CF30-C9A35750288C}"/>
          </ac:picMkLst>
        </pc:picChg>
        <pc:picChg chg="mod">
          <ac:chgData name="Sydney Smith (SHE/HER)" userId="75bd3373-d498-49ce-93fb-5eda2515e74b" providerId="ADAL" clId="{0B6E0D22-A1A3-DD47-985C-E1D1F9A57C67}" dt="2023-04-04T15:18:09.944" v="5107" actId="1076"/>
          <ac:picMkLst>
            <pc:docMk/>
            <pc:sldMk cId="2965799655" sldId="2158"/>
            <ac:picMk id="45" creationId="{0F7B9875-F57C-9CB0-FC57-0D4F989DD92F}"/>
          </ac:picMkLst>
        </pc:picChg>
        <pc:picChg chg="mod">
          <ac:chgData name="Sydney Smith (SHE/HER)" userId="75bd3373-d498-49ce-93fb-5eda2515e74b" providerId="ADAL" clId="{0B6E0D22-A1A3-DD47-985C-E1D1F9A57C67}" dt="2023-04-04T15:18:09.944" v="5107" actId="1076"/>
          <ac:picMkLst>
            <pc:docMk/>
            <pc:sldMk cId="2965799655" sldId="2158"/>
            <ac:picMk id="47" creationId="{4FAE7079-0160-6671-47C9-39763C2FC7A9}"/>
          </ac:picMkLst>
        </pc:picChg>
        <pc:picChg chg="mod">
          <ac:chgData name="Sydney Smith (SHE/HER)" userId="75bd3373-d498-49ce-93fb-5eda2515e74b" providerId="ADAL" clId="{0B6E0D22-A1A3-DD47-985C-E1D1F9A57C67}" dt="2023-04-04T15:18:09.944" v="5107" actId="1076"/>
          <ac:picMkLst>
            <pc:docMk/>
            <pc:sldMk cId="2965799655" sldId="2158"/>
            <ac:picMk id="49" creationId="{ADCFC9C3-38A2-C060-0DCC-DF3F0EA0D7A6}"/>
          </ac:picMkLst>
        </pc:picChg>
        <pc:picChg chg="mod">
          <ac:chgData name="Sydney Smith (SHE/HER)" userId="75bd3373-d498-49ce-93fb-5eda2515e74b" providerId="ADAL" clId="{0B6E0D22-A1A3-DD47-985C-E1D1F9A57C67}" dt="2023-04-04T15:18:09.944" v="5107" actId="1076"/>
          <ac:picMkLst>
            <pc:docMk/>
            <pc:sldMk cId="2965799655" sldId="2158"/>
            <ac:picMk id="8194" creationId="{82CAA9A2-5C6B-C247-EB03-268E874375CD}"/>
          </ac:picMkLst>
        </pc:picChg>
        <pc:picChg chg="mod">
          <ac:chgData name="Sydney Smith (SHE/HER)" userId="75bd3373-d498-49ce-93fb-5eda2515e74b" providerId="ADAL" clId="{0B6E0D22-A1A3-DD47-985C-E1D1F9A57C67}" dt="2023-04-04T15:18:09.944" v="5107" actId="1076"/>
          <ac:picMkLst>
            <pc:docMk/>
            <pc:sldMk cId="2965799655" sldId="2158"/>
            <ac:picMk id="8196" creationId="{98958BBD-83E8-D6B5-1E67-29B52C4B3B8B}"/>
          </ac:picMkLst>
        </pc:picChg>
        <pc:picChg chg="mod">
          <ac:chgData name="Sydney Smith (SHE/HER)" userId="75bd3373-d498-49ce-93fb-5eda2515e74b" providerId="ADAL" clId="{0B6E0D22-A1A3-DD47-985C-E1D1F9A57C67}" dt="2023-04-04T15:18:09.944" v="5107" actId="1076"/>
          <ac:picMkLst>
            <pc:docMk/>
            <pc:sldMk cId="2965799655" sldId="2158"/>
            <ac:picMk id="8198" creationId="{F11AD151-405A-36D8-3855-A9BB09B3D8BA}"/>
          </ac:picMkLst>
        </pc:picChg>
        <pc:picChg chg="mod">
          <ac:chgData name="Sydney Smith (SHE/HER)" userId="75bd3373-d498-49ce-93fb-5eda2515e74b" providerId="ADAL" clId="{0B6E0D22-A1A3-DD47-985C-E1D1F9A57C67}" dt="2023-04-04T15:18:09.944" v="5107" actId="1076"/>
          <ac:picMkLst>
            <pc:docMk/>
            <pc:sldMk cId="2965799655" sldId="2158"/>
            <ac:picMk id="8200" creationId="{3B617000-EBD0-FE1D-1A36-F42B8C7046A5}"/>
          </ac:picMkLst>
        </pc:picChg>
        <pc:picChg chg="mod">
          <ac:chgData name="Sydney Smith (SHE/HER)" userId="75bd3373-d498-49ce-93fb-5eda2515e74b" providerId="ADAL" clId="{0B6E0D22-A1A3-DD47-985C-E1D1F9A57C67}" dt="2023-04-04T15:18:09.944" v="5107" actId="1076"/>
          <ac:picMkLst>
            <pc:docMk/>
            <pc:sldMk cId="2965799655" sldId="2158"/>
            <ac:picMk id="8202" creationId="{990751F1-7882-A348-F7C5-69FE092026E2}"/>
          </ac:picMkLst>
        </pc:picChg>
        <pc:picChg chg="mod">
          <ac:chgData name="Sydney Smith (SHE/HER)" userId="75bd3373-d498-49ce-93fb-5eda2515e74b" providerId="ADAL" clId="{0B6E0D22-A1A3-DD47-985C-E1D1F9A57C67}" dt="2023-04-04T15:18:09.944" v="5107" actId="1076"/>
          <ac:picMkLst>
            <pc:docMk/>
            <pc:sldMk cId="2965799655" sldId="2158"/>
            <ac:picMk id="8206" creationId="{0C1B6CF8-FD88-D744-1E7C-3E680AEA3BF2}"/>
          </ac:picMkLst>
        </pc:picChg>
        <pc:picChg chg="mod">
          <ac:chgData name="Sydney Smith (SHE/HER)" userId="75bd3373-d498-49ce-93fb-5eda2515e74b" providerId="ADAL" clId="{0B6E0D22-A1A3-DD47-985C-E1D1F9A57C67}" dt="2023-04-04T15:18:09.944" v="5107" actId="1076"/>
          <ac:picMkLst>
            <pc:docMk/>
            <pc:sldMk cId="2965799655" sldId="2158"/>
            <ac:picMk id="8208" creationId="{80C853BE-9DBF-073B-22D0-20A1E326D840}"/>
          </ac:picMkLst>
        </pc:picChg>
        <pc:picChg chg="mod">
          <ac:chgData name="Sydney Smith (SHE/HER)" userId="75bd3373-d498-49ce-93fb-5eda2515e74b" providerId="ADAL" clId="{0B6E0D22-A1A3-DD47-985C-E1D1F9A57C67}" dt="2023-04-04T15:18:09.944" v="5107" actId="1076"/>
          <ac:picMkLst>
            <pc:docMk/>
            <pc:sldMk cId="2965799655" sldId="2158"/>
            <ac:picMk id="8210" creationId="{0ED5B79A-2739-BF2B-684E-34287E74AFE4}"/>
          </ac:picMkLst>
        </pc:picChg>
        <pc:picChg chg="mod">
          <ac:chgData name="Sydney Smith (SHE/HER)" userId="75bd3373-d498-49ce-93fb-5eda2515e74b" providerId="ADAL" clId="{0B6E0D22-A1A3-DD47-985C-E1D1F9A57C67}" dt="2023-04-04T15:18:09.944" v="5107" actId="1076"/>
          <ac:picMkLst>
            <pc:docMk/>
            <pc:sldMk cId="2965799655" sldId="2158"/>
            <ac:picMk id="8212" creationId="{7355ACE5-BFB7-9DA4-8317-35717D948047}"/>
          </ac:picMkLst>
        </pc:picChg>
        <pc:picChg chg="mod">
          <ac:chgData name="Sydney Smith (SHE/HER)" userId="75bd3373-d498-49ce-93fb-5eda2515e74b" providerId="ADAL" clId="{0B6E0D22-A1A3-DD47-985C-E1D1F9A57C67}" dt="2023-04-04T15:18:09.944" v="5107" actId="1076"/>
          <ac:picMkLst>
            <pc:docMk/>
            <pc:sldMk cId="2965799655" sldId="2158"/>
            <ac:picMk id="8214" creationId="{7900A3A6-61C4-4FB4-653B-1325FE986A19}"/>
          </ac:picMkLst>
        </pc:picChg>
        <pc:picChg chg="mod">
          <ac:chgData name="Sydney Smith (SHE/HER)" userId="75bd3373-d498-49ce-93fb-5eda2515e74b" providerId="ADAL" clId="{0B6E0D22-A1A3-DD47-985C-E1D1F9A57C67}" dt="2023-04-04T15:18:09.944" v="5107" actId="1076"/>
          <ac:picMkLst>
            <pc:docMk/>
            <pc:sldMk cId="2965799655" sldId="2158"/>
            <ac:picMk id="8216" creationId="{35530DFA-073F-635E-4E2A-BA15AD3B68B2}"/>
          </ac:picMkLst>
        </pc:picChg>
        <pc:picChg chg="mod">
          <ac:chgData name="Sydney Smith (SHE/HER)" userId="75bd3373-d498-49ce-93fb-5eda2515e74b" providerId="ADAL" clId="{0B6E0D22-A1A3-DD47-985C-E1D1F9A57C67}" dt="2023-04-04T15:18:09.944" v="5107" actId="1076"/>
          <ac:picMkLst>
            <pc:docMk/>
            <pc:sldMk cId="2965799655" sldId="2158"/>
            <ac:picMk id="8218" creationId="{29B0F7EA-C096-A7E0-9317-16CCD45E0127}"/>
          </ac:picMkLst>
        </pc:picChg>
        <pc:picChg chg="mod">
          <ac:chgData name="Sydney Smith (SHE/HER)" userId="75bd3373-d498-49ce-93fb-5eda2515e74b" providerId="ADAL" clId="{0B6E0D22-A1A3-DD47-985C-E1D1F9A57C67}" dt="2023-04-04T15:18:09.944" v="5107" actId="1076"/>
          <ac:picMkLst>
            <pc:docMk/>
            <pc:sldMk cId="2965799655" sldId="2158"/>
            <ac:picMk id="8220" creationId="{ABD7EA2F-6A1E-6704-44D4-D0A83926CF37}"/>
          </ac:picMkLst>
        </pc:picChg>
        <pc:picChg chg="mod">
          <ac:chgData name="Sydney Smith (SHE/HER)" userId="75bd3373-d498-49ce-93fb-5eda2515e74b" providerId="ADAL" clId="{0B6E0D22-A1A3-DD47-985C-E1D1F9A57C67}" dt="2023-04-04T15:18:09.944" v="5107" actId="1076"/>
          <ac:picMkLst>
            <pc:docMk/>
            <pc:sldMk cId="2965799655" sldId="2158"/>
            <ac:picMk id="8222" creationId="{695B738D-B72B-70A0-D1C3-96E14B7C0A0F}"/>
          </ac:picMkLst>
        </pc:picChg>
        <pc:picChg chg="mod">
          <ac:chgData name="Sydney Smith (SHE/HER)" userId="75bd3373-d498-49ce-93fb-5eda2515e74b" providerId="ADAL" clId="{0B6E0D22-A1A3-DD47-985C-E1D1F9A57C67}" dt="2023-04-04T15:18:09.944" v="5107" actId="1076"/>
          <ac:picMkLst>
            <pc:docMk/>
            <pc:sldMk cId="2965799655" sldId="2158"/>
            <ac:picMk id="8224" creationId="{1243E3EE-E160-2497-0BBD-381F67209421}"/>
          </ac:picMkLst>
        </pc:picChg>
        <pc:picChg chg="mod">
          <ac:chgData name="Sydney Smith (SHE/HER)" userId="75bd3373-d498-49ce-93fb-5eda2515e74b" providerId="ADAL" clId="{0B6E0D22-A1A3-DD47-985C-E1D1F9A57C67}" dt="2023-04-04T15:18:09.944" v="5107" actId="1076"/>
          <ac:picMkLst>
            <pc:docMk/>
            <pc:sldMk cId="2965799655" sldId="2158"/>
            <ac:picMk id="8226" creationId="{D5F7C0B1-0FFC-9E57-17B3-BDAB680DE4C3}"/>
          </ac:picMkLst>
        </pc:picChg>
        <pc:picChg chg="mod">
          <ac:chgData name="Sydney Smith (SHE/HER)" userId="75bd3373-d498-49ce-93fb-5eda2515e74b" providerId="ADAL" clId="{0B6E0D22-A1A3-DD47-985C-E1D1F9A57C67}" dt="2023-04-04T15:18:09.944" v="5107" actId="1076"/>
          <ac:picMkLst>
            <pc:docMk/>
            <pc:sldMk cId="2965799655" sldId="2158"/>
            <ac:picMk id="8228" creationId="{6BFEDED7-93D4-11F2-5435-1312B0A3CAB7}"/>
          </ac:picMkLst>
        </pc:picChg>
        <pc:picChg chg="mod">
          <ac:chgData name="Sydney Smith (SHE/HER)" userId="75bd3373-d498-49ce-93fb-5eda2515e74b" providerId="ADAL" clId="{0B6E0D22-A1A3-DD47-985C-E1D1F9A57C67}" dt="2023-04-04T15:18:09.944" v="5107" actId="1076"/>
          <ac:picMkLst>
            <pc:docMk/>
            <pc:sldMk cId="2965799655" sldId="2158"/>
            <ac:picMk id="8230" creationId="{39B548DC-2850-D538-56E1-DFEB70EC7CFB}"/>
          </ac:picMkLst>
        </pc:picChg>
        <pc:picChg chg="mod">
          <ac:chgData name="Sydney Smith (SHE/HER)" userId="75bd3373-d498-49ce-93fb-5eda2515e74b" providerId="ADAL" clId="{0B6E0D22-A1A3-DD47-985C-E1D1F9A57C67}" dt="2023-04-04T15:18:09.944" v="5107" actId="1076"/>
          <ac:picMkLst>
            <pc:docMk/>
            <pc:sldMk cId="2965799655" sldId="2158"/>
            <ac:picMk id="8232" creationId="{19820274-9FB4-7C4B-DD21-7EDB4CF28628}"/>
          </ac:picMkLst>
        </pc:picChg>
        <pc:picChg chg="mod">
          <ac:chgData name="Sydney Smith (SHE/HER)" userId="75bd3373-d498-49ce-93fb-5eda2515e74b" providerId="ADAL" clId="{0B6E0D22-A1A3-DD47-985C-E1D1F9A57C67}" dt="2023-04-04T15:18:09.944" v="5107" actId="1076"/>
          <ac:picMkLst>
            <pc:docMk/>
            <pc:sldMk cId="2965799655" sldId="2158"/>
            <ac:picMk id="8234" creationId="{3151E1D5-B25A-D55C-0682-17324E043909}"/>
          </ac:picMkLst>
        </pc:picChg>
        <pc:picChg chg="mod">
          <ac:chgData name="Sydney Smith (SHE/HER)" userId="75bd3373-d498-49ce-93fb-5eda2515e74b" providerId="ADAL" clId="{0B6E0D22-A1A3-DD47-985C-E1D1F9A57C67}" dt="2023-04-03T23:32:57.242" v="4830" actId="1076"/>
          <ac:picMkLst>
            <pc:docMk/>
            <pc:sldMk cId="2965799655" sldId="2158"/>
            <ac:picMk id="35842" creationId="{FB83BAB8-9115-ED7A-3B33-BE05F8E8DEB0}"/>
          </ac:picMkLst>
        </pc:picChg>
        <pc:picChg chg="add mod">
          <ac:chgData name="Sydney Smith (SHE/HER)" userId="75bd3373-d498-49ce-93fb-5eda2515e74b" providerId="ADAL" clId="{0B6E0D22-A1A3-DD47-985C-E1D1F9A57C67}" dt="2023-04-03T23:33:46.349" v="4833" actId="1076"/>
          <ac:picMkLst>
            <pc:docMk/>
            <pc:sldMk cId="2965799655" sldId="2158"/>
            <ac:picMk id="37890" creationId="{07F4C1E4-B577-CF5E-5590-2074EC891B97}"/>
          </ac:picMkLst>
        </pc:picChg>
        <pc:picChg chg="add mod">
          <ac:chgData name="Sydney Smith (SHE/HER)" userId="75bd3373-d498-49ce-93fb-5eda2515e74b" providerId="ADAL" clId="{0B6E0D22-A1A3-DD47-985C-E1D1F9A57C67}" dt="2023-04-03T23:54:22.109" v="5098" actId="1076"/>
          <ac:picMkLst>
            <pc:docMk/>
            <pc:sldMk cId="2965799655" sldId="2158"/>
            <ac:picMk id="37892" creationId="{BBA78B7E-A43B-8DD4-836F-A04B8DF8C5B8}"/>
          </ac:picMkLst>
        </pc:picChg>
        <pc:picChg chg="add mod">
          <ac:chgData name="Sydney Smith (SHE/HER)" userId="75bd3373-d498-49ce-93fb-5eda2515e74b" providerId="ADAL" clId="{0B6E0D22-A1A3-DD47-985C-E1D1F9A57C67}" dt="2023-04-04T15:20:51.744" v="5116" actId="688"/>
          <ac:picMkLst>
            <pc:docMk/>
            <pc:sldMk cId="2965799655" sldId="2158"/>
            <ac:picMk id="37894" creationId="{16020818-F72A-2CE9-0548-F7AFBF40018D}"/>
          </ac:picMkLst>
        </pc:picChg>
        <pc:picChg chg="add mod">
          <ac:chgData name="Sydney Smith (SHE/HER)" userId="75bd3373-d498-49ce-93fb-5eda2515e74b" providerId="ADAL" clId="{0B6E0D22-A1A3-DD47-985C-E1D1F9A57C67}" dt="2023-04-04T15:21:30.920" v="5121" actId="1076"/>
          <ac:picMkLst>
            <pc:docMk/>
            <pc:sldMk cId="2965799655" sldId="2158"/>
            <ac:picMk id="37896" creationId="{88A912AF-5264-A864-B7A7-FA75BD697668}"/>
          </ac:picMkLst>
        </pc:picChg>
        <pc:picChg chg="add mod">
          <ac:chgData name="Sydney Smith (SHE/HER)" userId="75bd3373-d498-49ce-93fb-5eda2515e74b" providerId="ADAL" clId="{0B6E0D22-A1A3-DD47-985C-E1D1F9A57C67}" dt="2023-04-04T15:21:52.422" v="5125" actId="1076"/>
          <ac:picMkLst>
            <pc:docMk/>
            <pc:sldMk cId="2965799655" sldId="2158"/>
            <ac:picMk id="37898" creationId="{A6DB0550-E747-83F4-7AFF-950EF819B34D}"/>
          </ac:picMkLst>
        </pc:picChg>
        <pc:inkChg chg="mod">
          <ac:chgData name="Sydney Smith (SHE/HER)" userId="75bd3373-d498-49ce-93fb-5eda2515e74b" providerId="ADAL" clId="{0B6E0D22-A1A3-DD47-985C-E1D1F9A57C67}" dt="2023-04-04T15:18:09.944" v="5107" actId="1076"/>
          <ac:inkMkLst>
            <pc:docMk/>
            <pc:sldMk cId="2965799655" sldId="2158"/>
            <ac:inkMk id="28" creationId="{EFD74E5E-003B-C197-B1D8-EAD8F1B492B7}"/>
          </ac:inkMkLst>
        </pc:inkChg>
      </pc:sldChg>
      <pc:sldChg chg="add del ord">
        <pc:chgData name="Sydney Smith (SHE/HER)" userId="75bd3373-d498-49ce-93fb-5eda2515e74b" providerId="ADAL" clId="{0B6E0D22-A1A3-DD47-985C-E1D1F9A57C67}" dt="2023-04-03T23:52:57.459" v="5087" actId="2696"/>
        <pc:sldMkLst>
          <pc:docMk/>
          <pc:sldMk cId="3125472076" sldId="2159"/>
        </pc:sldMkLst>
      </pc:sldChg>
      <pc:sldChg chg="new">
        <pc:chgData name="Sydney Smith (SHE/HER)" userId="75bd3373-d498-49ce-93fb-5eda2515e74b" providerId="ADAL" clId="{0B6E0D22-A1A3-DD47-985C-E1D1F9A57C67}" dt="2023-04-05T18:39:27.656" v="5235" actId="680"/>
        <pc:sldMkLst>
          <pc:docMk/>
          <pc:sldMk cId="3210345950" sldId="2159"/>
        </pc:sldMkLst>
      </pc:sldChg>
      <pc:sldChg chg="modSp add mod">
        <pc:chgData name="Sydney Smith (SHE/HER)" userId="75bd3373-d498-49ce-93fb-5eda2515e74b" providerId="ADAL" clId="{0B6E0D22-A1A3-DD47-985C-E1D1F9A57C67}" dt="2023-04-05T22:02:58.164" v="5260" actId="20577"/>
        <pc:sldMkLst>
          <pc:docMk/>
          <pc:sldMk cId="2860989121" sldId="2162"/>
        </pc:sldMkLst>
        <pc:spChg chg="mod">
          <ac:chgData name="Sydney Smith (SHE/HER)" userId="75bd3373-d498-49ce-93fb-5eda2515e74b" providerId="ADAL" clId="{0B6E0D22-A1A3-DD47-985C-E1D1F9A57C67}" dt="2023-04-05T22:02:58.164" v="5260" actId="20577"/>
          <ac:spMkLst>
            <pc:docMk/>
            <pc:sldMk cId="2860989121" sldId="2162"/>
            <ac:spMk id="2" creationId="{0E3D6E9D-2B24-7450-49E1-7D2875BABFF8}"/>
          </ac:spMkLst>
        </pc:spChg>
      </pc:sldChg>
      <pc:sldMasterChg chg="del delSldLayout">
        <pc:chgData name="Sydney Smith (SHE/HER)" userId="75bd3373-d498-49ce-93fb-5eda2515e74b" providerId="ADAL" clId="{0B6E0D22-A1A3-DD47-985C-E1D1F9A57C67}" dt="2023-03-29T21:31:53.563" v="3853" actId="2696"/>
        <pc:sldMasterMkLst>
          <pc:docMk/>
          <pc:sldMasterMk cId="2682473183" sldId="2147483648"/>
        </pc:sldMasterMkLst>
        <pc:sldLayoutChg chg="del">
          <pc:chgData name="Sydney Smith (SHE/HER)" userId="75bd3373-d498-49ce-93fb-5eda2515e74b" providerId="ADAL" clId="{0B6E0D22-A1A3-DD47-985C-E1D1F9A57C67}" dt="2023-03-29T21:31:53.559" v="3842" actId="2696"/>
          <pc:sldLayoutMkLst>
            <pc:docMk/>
            <pc:sldMasterMk cId="2682473183" sldId="2147483648"/>
            <pc:sldLayoutMk cId="744844625" sldId="2147483649"/>
          </pc:sldLayoutMkLst>
        </pc:sldLayoutChg>
        <pc:sldLayoutChg chg="del">
          <pc:chgData name="Sydney Smith (SHE/HER)" userId="75bd3373-d498-49ce-93fb-5eda2515e74b" providerId="ADAL" clId="{0B6E0D22-A1A3-DD47-985C-E1D1F9A57C67}" dt="2023-03-29T21:31:53.559" v="3843" actId="2696"/>
          <pc:sldLayoutMkLst>
            <pc:docMk/>
            <pc:sldMasterMk cId="2682473183" sldId="2147483648"/>
            <pc:sldLayoutMk cId="2264015574" sldId="2147483650"/>
          </pc:sldLayoutMkLst>
        </pc:sldLayoutChg>
        <pc:sldLayoutChg chg="del">
          <pc:chgData name="Sydney Smith (SHE/HER)" userId="75bd3373-d498-49ce-93fb-5eda2515e74b" providerId="ADAL" clId="{0B6E0D22-A1A3-DD47-985C-E1D1F9A57C67}" dt="2023-03-29T21:31:53.559" v="3844" actId="2696"/>
          <pc:sldLayoutMkLst>
            <pc:docMk/>
            <pc:sldMasterMk cId="2682473183" sldId="2147483648"/>
            <pc:sldLayoutMk cId="1657040306" sldId="2147483651"/>
          </pc:sldLayoutMkLst>
        </pc:sldLayoutChg>
        <pc:sldLayoutChg chg="del">
          <pc:chgData name="Sydney Smith (SHE/HER)" userId="75bd3373-d498-49ce-93fb-5eda2515e74b" providerId="ADAL" clId="{0B6E0D22-A1A3-DD47-985C-E1D1F9A57C67}" dt="2023-03-29T21:31:53.560" v="3845" actId="2696"/>
          <pc:sldLayoutMkLst>
            <pc:docMk/>
            <pc:sldMasterMk cId="2682473183" sldId="2147483648"/>
            <pc:sldLayoutMk cId="2283695511" sldId="2147483652"/>
          </pc:sldLayoutMkLst>
        </pc:sldLayoutChg>
        <pc:sldLayoutChg chg="del">
          <pc:chgData name="Sydney Smith (SHE/HER)" userId="75bd3373-d498-49ce-93fb-5eda2515e74b" providerId="ADAL" clId="{0B6E0D22-A1A3-DD47-985C-E1D1F9A57C67}" dt="2023-03-29T21:31:53.560" v="3846" actId="2696"/>
          <pc:sldLayoutMkLst>
            <pc:docMk/>
            <pc:sldMasterMk cId="2682473183" sldId="2147483648"/>
            <pc:sldLayoutMk cId="332149246" sldId="2147483653"/>
          </pc:sldLayoutMkLst>
        </pc:sldLayoutChg>
        <pc:sldLayoutChg chg="del">
          <pc:chgData name="Sydney Smith (SHE/HER)" userId="75bd3373-d498-49ce-93fb-5eda2515e74b" providerId="ADAL" clId="{0B6E0D22-A1A3-DD47-985C-E1D1F9A57C67}" dt="2023-03-29T21:31:53.561" v="3847" actId="2696"/>
          <pc:sldLayoutMkLst>
            <pc:docMk/>
            <pc:sldMasterMk cId="2682473183" sldId="2147483648"/>
            <pc:sldLayoutMk cId="323910216" sldId="2147483654"/>
          </pc:sldLayoutMkLst>
        </pc:sldLayoutChg>
        <pc:sldLayoutChg chg="del">
          <pc:chgData name="Sydney Smith (SHE/HER)" userId="75bd3373-d498-49ce-93fb-5eda2515e74b" providerId="ADAL" clId="{0B6E0D22-A1A3-DD47-985C-E1D1F9A57C67}" dt="2023-03-29T21:31:53.561" v="3848" actId="2696"/>
          <pc:sldLayoutMkLst>
            <pc:docMk/>
            <pc:sldMasterMk cId="2682473183" sldId="2147483648"/>
            <pc:sldLayoutMk cId="633990474" sldId="2147483655"/>
          </pc:sldLayoutMkLst>
        </pc:sldLayoutChg>
        <pc:sldLayoutChg chg="del">
          <pc:chgData name="Sydney Smith (SHE/HER)" userId="75bd3373-d498-49ce-93fb-5eda2515e74b" providerId="ADAL" clId="{0B6E0D22-A1A3-DD47-985C-E1D1F9A57C67}" dt="2023-03-29T21:31:53.562" v="3849" actId="2696"/>
          <pc:sldLayoutMkLst>
            <pc:docMk/>
            <pc:sldMasterMk cId="2682473183" sldId="2147483648"/>
            <pc:sldLayoutMk cId="218886471" sldId="2147483656"/>
          </pc:sldLayoutMkLst>
        </pc:sldLayoutChg>
        <pc:sldLayoutChg chg="del">
          <pc:chgData name="Sydney Smith (SHE/HER)" userId="75bd3373-d498-49ce-93fb-5eda2515e74b" providerId="ADAL" clId="{0B6E0D22-A1A3-DD47-985C-E1D1F9A57C67}" dt="2023-03-29T21:31:53.562" v="3850" actId="2696"/>
          <pc:sldLayoutMkLst>
            <pc:docMk/>
            <pc:sldMasterMk cId="2682473183" sldId="2147483648"/>
            <pc:sldLayoutMk cId="3830102559" sldId="2147483657"/>
          </pc:sldLayoutMkLst>
        </pc:sldLayoutChg>
        <pc:sldLayoutChg chg="del">
          <pc:chgData name="Sydney Smith (SHE/HER)" userId="75bd3373-d498-49ce-93fb-5eda2515e74b" providerId="ADAL" clId="{0B6E0D22-A1A3-DD47-985C-E1D1F9A57C67}" dt="2023-03-29T21:31:53.562" v="3851" actId="2696"/>
          <pc:sldLayoutMkLst>
            <pc:docMk/>
            <pc:sldMasterMk cId="2682473183" sldId="2147483648"/>
            <pc:sldLayoutMk cId="380923055" sldId="2147483658"/>
          </pc:sldLayoutMkLst>
        </pc:sldLayoutChg>
        <pc:sldLayoutChg chg="del">
          <pc:chgData name="Sydney Smith (SHE/HER)" userId="75bd3373-d498-49ce-93fb-5eda2515e74b" providerId="ADAL" clId="{0B6E0D22-A1A3-DD47-985C-E1D1F9A57C67}" dt="2023-03-29T21:31:53.563" v="3852" actId="2696"/>
          <pc:sldLayoutMkLst>
            <pc:docMk/>
            <pc:sldMasterMk cId="2682473183" sldId="2147483648"/>
            <pc:sldLayoutMk cId="1526105717" sldId="2147483659"/>
          </pc:sldLayoutMkLst>
        </pc:sldLayoutChg>
      </pc:sldMasterChg>
    </pc:docChg>
  </pc:docChgLst>
  <pc:docChgLst>
    <pc:chgData name="Steve Lee (POWERSHELL HE/HIM)" userId="S::slee@ntdev.microsoft.com::5fb4c31c-7920-4460-9423-41063ed788b5" providerId="AD" clId="Web-{B0CECF1C-ED8C-0DC2-7836-20E6995A379B}"/>
    <pc:docChg chg="modSld">
      <pc:chgData name="Steve Lee (POWERSHELL HE/HIM)" userId="S::slee@ntdev.microsoft.com::5fb4c31c-7920-4460-9423-41063ed788b5" providerId="AD" clId="Web-{B0CECF1C-ED8C-0DC2-7836-20E6995A379B}" dt="2023-04-18T19:24:56.294" v="3"/>
      <pc:docMkLst>
        <pc:docMk/>
      </pc:docMkLst>
      <pc:sldChg chg="modSp">
        <pc:chgData name="Steve Lee (POWERSHELL HE/HIM)" userId="S::slee@ntdev.microsoft.com::5fb4c31c-7920-4460-9423-41063ed788b5" providerId="AD" clId="Web-{B0CECF1C-ED8C-0DC2-7836-20E6995A379B}" dt="2023-04-18T19:08:31.494" v="2" actId="20577"/>
        <pc:sldMkLst>
          <pc:docMk/>
          <pc:sldMk cId="829897206" sldId="2132"/>
        </pc:sldMkLst>
        <pc:spChg chg="mod">
          <ac:chgData name="Steve Lee (POWERSHELL HE/HIM)" userId="S::slee@ntdev.microsoft.com::5fb4c31c-7920-4460-9423-41063ed788b5" providerId="AD" clId="Web-{B0CECF1C-ED8C-0DC2-7836-20E6995A379B}" dt="2023-04-18T19:08:31.494" v="2" actId="20577"/>
          <ac:spMkLst>
            <pc:docMk/>
            <pc:sldMk cId="829897206" sldId="2132"/>
            <ac:spMk id="3" creationId="{250F3832-CBAC-E765-C7B8-C4270F31B90C}"/>
          </ac:spMkLst>
        </pc:spChg>
      </pc:sldChg>
      <pc:sldChg chg="addCm">
        <pc:chgData name="Steve Lee (POWERSHELL HE/HIM)" userId="S::slee@ntdev.microsoft.com::5fb4c31c-7920-4460-9423-41063ed788b5" providerId="AD" clId="Web-{B0CECF1C-ED8C-0DC2-7836-20E6995A379B}" dt="2023-04-18T19:24:56.294" v="3"/>
        <pc:sldMkLst>
          <pc:docMk/>
          <pc:sldMk cId="2262396889" sldId="2163"/>
        </pc:sldMkLst>
        <pc:extLst>
          <p:ext xmlns:p="http://schemas.openxmlformats.org/presentationml/2006/main" uri="{D6D511B9-2390-475A-947B-AFAB55BFBCF1}">
            <pc226:cmChg xmlns:pc226="http://schemas.microsoft.com/office/powerpoint/2022/06/main/command" chg="add">
              <pc226:chgData name="Steve Lee (POWERSHELL HE/HIM)" userId="S::slee@ntdev.microsoft.com::5fb4c31c-7920-4460-9423-41063ed788b5" providerId="AD" clId="Web-{B0CECF1C-ED8C-0DC2-7836-20E6995A379B}" dt="2023-04-18T19:24:56.294" v="3"/>
              <pc2:cmMkLst xmlns:pc2="http://schemas.microsoft.com/office/powerpoint/2019/9/main/command">
                <pc:docMk/>
                <pc:sldMk cId="2262396889" sldId="2163"/>
                <pc2:cmMk id="{176D1B6F-DBA7-497C-85F0-EADED763240C}"/>
              </pc2:cmMkLst>
            </pc226:cmChg>
          </p:ext>
        </pc:extLst>
      </pc:sldChg>
    </pc:docChg>
  </pc:docChgLst>
  <pc:docChgLst>
    <pc:chgData name="Sydney Smith (SHE/HER)" userId="75bd3373-d498-49ce-93fb-5eda2515e74b" providerId="ADAL" clId="{2B4BE364-28BD-BB41-9B88-B5467CF603D1}"/>
    <pc:docChg chg="undo custSel addSld delSld modSld sldOrd">
      <pc:chgData name="Sydney Smith (SHE/HER)" userId="75bd3373-d498-49ce-93fb-5eda2515e74b" providerId="ADAL" clId="{2B4BE364-28BD-BB41-9B88-B5467CF603D1}" dt="2023-04-24T00:17:43.570" v="913"/>
      <pc:docMkLst>
        <pc:docMk/>
      </pc:docMkLst>
      <pc:sldChg chg="del mod modShow">
        <pc:chgData name="Sydney Smith (SHE/HER)" userId="75bd3373-d498-49ce-93fb-5eda2515e74b" providerId="ADAL" clId="{2B4BE364-28BD-BB41-9B88-B5467CF603D1}" dt="2023-04-13T17:13:00.042" v="41" actId="2696"/>
        <pc:sldMkLst>
          <pc:docMk/>
          <pc:sldMk cId="1086010490" sldId="2109"/>
        </pc:sldMkLst>
      </pc:sldChg>
      <pc:sldChg chg="addSp delSp modSp mod delCm modCm">
        <pc:chgData name="Sydney Smith (SHE/HER)" userId="75bd3373-d498-49ce-93fb-5eda2515e74b" providerId="ADAL" clId="{2B4BE364-28BD-BB41-9B88-B5467CF603D1}" dt="2023-04-23T23:52:39.934" v="899" actId="1076"/>
        <pc:sldMkLst>
          <pc:docMk/>
          <pc:sldMk cId="1063969174" sldId="2110"/>
        </pc:sldMkLst>
        <pc:spChg chg="mod">
          <ac:chgData name="Sydney Smith (SHE/HER)" userId="75bd3373-d498-49ce-93fb-5eda2515e74b" providerId="ADAL" clId="{2B4BE364-28BD-BB41-9B88-B5467CF603D1}" dt="2023-04-20T18:30:50.017" v="105" actId="1076"/>
          <ac:spMkLst>
            <pc:docMk/>
            <pc:sldMk cId="1063969174" sldId="2110"/>
            <ac:spMk id="2" creationId="{B1E05864-783E-59E6-36DB-2C909002729E}"/>
          </ac:spMkLst>
        </pc:spChg>
        <pc:spChg chg="mod">
          <ac:chgData name="Sydney Smith (SHE/HER)" userId="75bd3373-d498-49ce-93fb-5eda2515e74b" providerId="ADAL" clId="{2B4BE364-28BD-BB41-9B88-B5467CF603D1}" dt="2023-04-20T18:30:53.814" v="106" actId="1076"/>
          <ac:spMkLst>
            <pc:docMk/>
            <pc:sldMk cId="1063969174" sldId="2110"/>
            <ac:spMk id="3" creationId="{0224383F-4FB7-6140-CAA6-0226DC9DDABE}"/>
          </ac:spMkLst>
        </pc:spChg>
        <pc:spChg chg="del">
          <ac:chgData name="Sydney Smith (SHE/HER)" userId="75bd3373-d498-49ce-93fb-5eda2515e74b" providerId="ADAL" clId="{2B4BE364-28BD-BB41-9B88-B5467CF603D1}" dt="2023-04-23T17:48:44.170" v="476" actId="478"/>
          <ac:spMkLst>
            <pc:docMk/>
            <pc:sldMk cId="1063969174" sldId="2110"/>
            <ac:spMk id="5" creationId="{AD28528E-828B-9EE4-391D-E14E1D29723B}"/>
          </ac:spMkLst>
        </pc:spChg>
        <pc:spChg chg="del">
          <ac:chgData name="Sydney Smith (SHE/HER)" userId="75bd3373-d498-49ce-93fb-5eda2515e74b" providerId="ADAL" clId="{2B4BE364-28BD-BB41-9B88-B5467CF603D1}" dt="2023-04-23T17:48:42.771" v="475" actId="478"/>
          <ac:spMkLst>
            <pc:docMk/>
            <pc:sldMk cId="1063969174" sldId="2110"/>
            <ac:spMk id="6" creationId="{5BF6169A-1F44-F999-DBAA-79B231F56830}"/>
          </ac:spMkLst>
        </pc:spChg>
        <pc:spChg chg="del">
          <ac:chgData name="Sydney Smith (SHE/HER)" userId="75bd3373-d498-49ce-93fb-5eda2515e74b" providerId="ADAL" clId="{2B4BE364-28BD-BB41-9B88-B5467CF603D1}" dt="2023-04-23T17:48:40.401" v="474" actId="478"/>
          <ac:spMkLst>
            <pc:docMk/>
            <pc:sldMk cId="1063969174" sldId="2110"/>
            <ac:spMk id="7" creationId="{2A9F428A-52B3-8907-9F23-D9D23A9D966F}"/>
          </ac:spMkLst>
        </pc:spChg>
        <pc:spChg chg="del">
          <ac:chgData name="Sydney Smith (SHE/HER)" userId="75bd3373-d498-49ce-93fb-5eda2515e74b" providerId="ADAL" clId="{2B4BE364-28BD-BB41-9B88-B5467CF603D1}" dt="2023-04-23T17:48:39.223" v="473" actId="478"/>
          <ac:spMkLst>
            <pc:docMk/>
            <pc:sldMk cId="1063969174" sldId="2110"/>
            <ac:spMk id="8" creationId="{5FF0B3A0-692E-B127-AA6F-1DD823C2F336}"/>
          </ac:spMkLst>
        </pc:spChg>
        <pc:spChg chg="del">
          <ac:chgData name="Sydney Smith (SHE/HER)" userId="75bd3373-d498-49ce-93fb-5eda2515e74b" providerId="ADAL" clId="{2B4BE364-28BD-BB41-9B88-B5467CF603D1}" dt="2023-04-23T17:48:37.744" v="472" actId="478"/>
          <ac:spMkLst>
            <pc:docMk/>
            <pc:sldMk cId="1063969174" sldId="2110"/>
            <ac:spMk id="10" creationId="{BE503078-CB2D-D624-9683-2EF7DB81CE17}"/>
          </ac:spMkLst>
        </pc:spChg>
        <pc:picChg chg="add mod">
          <ac:chgData name="Sydney Smith (SHE/HER)" userId="75bd3373-d498-49ce-93fb-5eda2515e74b" providerId="ADAL" clId="{2B4BE364-28BD-BB41-9B88-B5467CF603D1}" dt="2023-04-23T23:52:39.934" v="899" actId="1076"/>
          <ac:picMkLst>
            <pc:docMk/>
            <pc:sldMk cId="1063969174" sldId="2110"/>
            <ac:picMk id="4" creationId="{160D40C1-467F-E3CA-445F-CDDDEDA2ED2C}"/>
          </ac:picMkLst>
        </pc:picChg>
        <pc:picChg chg="del">
          <ac:chgData name="Sydney Smith (SHE/HER)" userId="75bd3373-d498-49ce-93fb-5eda2515e74b" providerId="ADAL" clId="{2B4BE364-28BD-BB41-9B88-B5467CF603D1}" dt="2023-04-20T18:30:32.892" v="101" actId="478"/>
          <ac:picMkLst>
            <pc:docMk/>
            <pc:sldMk cId="1063969174" sldId="2110"/>
            <ac:picMk id="9" creationId="{5E87CBBD-6EB4-8029-00A6-577F7397613E}"/>
          </ac:picMkLst>
        </pc:picChg>
        <pc:extLst>
          <p:ext xmlns:p="http://schemas.openxmlformats.org/presentationml/2006/main" uri="{D6D511B9-2390-475A-947B-AFAB55BFBCF1}">
            <pc226:cmChg xmlns:pc226="http://schemas.microsoft.com/office/powerpoint/2022/06/main/command" chg="del mod">
              <pc226:chgData name="Sydney Smith (SHE/HER)" userId="75bd3373-d498-49ce-93fb-5eda2515e74b" providerId="ADAL" clId="{2B4BE364-28BD-BB41-9B88-B5467CF603D1}" dt="2023-04-13T16:47:51.345" v="35"/>
              <pc2:cmMkLst xmlns:pc2="http://schemas.microsoft.com/office/powerpoint/2019/9/main/command">
                <pc:docMk/>
                <pc:sldMk cId="1063969174" sldId="2110"/>
                <pc2:cmMk id="{4E682931-2A6F-0943-9431-D04BD0921334}"/>
              </pc2:cmMkLst>
            </pc226:cmChg>
          </p:ext>
        </pc:extLst>
      </pc:sldChg>
      <pc:sldChg chg="addSp delSp modSp mod setBg modAnim modNotesTx">
        <pc:chgData name="Sydney Smith (SHE/HER)" userId="75bd3373-d498-49ce-93fb-5eda2515e74b" providerId="ADAL" clId="{2B4BE364-28BD-BB41-9B88-B5467CF603D1}" dt="2023-04-23T23:40:21.771" v="895"/>
        <pc:sldMkLst>
          <pc:docMk/>
          <pc:sldMk cId="255518291" sldId="2116"/>
        </pc:sldMkLst>
        <pc:spChg chg="mod">
          <ac:chgData name="Sydney Smith (SHE/HER)" userId="75bd3373-d498-49ce-93fb-5eda2515e74b" providerId="ADAL" clId="{2B4BE364-28BD-BB41-9B88-B5467CF603D1}" dt="2023-04-23T23:34:50.887" v="485" actId="26606"/>
          <ac:spMkLst>
            <pc:docMk/>
            <pc:sldMk cId="255518291" sldId="2116"/>
            <ac:spMk id="2" creationId="{BD6A52B9-503C-3ED2-5866-AD1D58C84EC4}"/>
          </ac:spMkLst>
        </pc:spChg>
        <pc:spChg chg="ord">
          <ac:chgData name="Sydney Smith (SHE/HER)" userId="75bd3373-d498-49ce-93fb-5eda2515e74b" providerId="ADAL" clId="{2B4BE364-28BD-BB41-9B88-B5467CF603D1}" dt="2023-04-23T23:34:50.887" v="485" actId="26606"/>
          <ac:spMkLst>
            <pc:docMk/>
            <pc:sldMk cId="255518291" sldId="2116"/>
            <ac:spMk id="3" creationId="{AB813288-097D-F3A5-C412-CC63330784C4}"/>
          </ac:spMkLst>
        </pc:spChg>
        <pc:spChg chg="add del">
          <ac:chgData name="Sydney Smith (SHE/HER)" userId="75bd3373-d498-49ce-93fb-5eda2515e74b" providerId="ADAL" clId="{2B4BE364-28BD-BB41-9B88-B5467CF603D1}" dt="2023-04-23T23:34:50.887" v="485" actId="26606"/>
          <ac:spMkLst>
            <pc:docMk/>
            <pc:sldMk cId="255518291" sldId="2116"/>
            <ac:spMk id="11" creationId="{0CABCAE3-64FC-4149-819F-2C1812824154}"/>
          </ac:spMkLst>
        </pc:spChg>
        <pc:spChg chg="add del">
          <ac:chgData name="Sydney Smith (SHE/HER)" userId="75bd3373-d498-49ce-93fb-5eda2515e74b" providerId="ADAL" clId="{2B4BE364-28BD-BB41-9B88-B5467CF603D1}" dt="2023-04-23T23:34:50.887" v="485" actId="26606"/>
          <ac:spMkLst>
            <pc:docMk/>
            <pc:sldMk cId="255518291" sldId="2116"/>
            <ac:spMk id="19" creationId="{D0712110-0BC1-4B31-B3BB-63B44222E87F}"/>
          </ac:spMkLst>
        </pc:spChg>
        <pc:spChg chg="add del">
          <ac:chgData name="Sydney Smith (SHE/HER)" userId="75bd3373-d498-49ce-93fb-5eda2515e74b" providerId="ADAL" clId="{2B4BE364-28BD-BB41-9B88-B5467CF603D1}" dt="2023-04-23T23:34:50.887" v="485" actId="26606"/>
          <ac:spMkLst>
            <pc:docMk/>
            <pc:sldMk cId="255518291" sldId="2116"/>
            <ac:spMk id="21" creationId="{4466B5F3-C053-4580-B04A-1EF949888280}"/>
          </ac:spMkLst>
        </pc:spChg>
        <pc:graphicFrameChg chg="del mod">
          <ac:chgData name="Sydney Smith (SHE/HER)" userId="75bd3373-d498-49ce-93fb-5eda2515e74b" providerId="ADAL" clId="{2B4BE364-28BD-BB41-9B88-B5467CF603D1}" dt="2023-04-23T23:34:39.060" v="479" actId="478"/>
          <ac:graphicFrameMkLst>
            <pc:docMk/>
            <pc:sldMk cId="255518291" sldId="2116"/>
            <ac:graphicFrameMk id="5" creationId="{EF9153BC-8BD2-5E0D-E77C-A0F775AF3D60}"/>
          </ac:graphicFrameMkLst>
        </pc:graphicFrameChg>
        <pc:picChg chg="add del mod">
          <ac:chgData name="Sydney Smith (SHE/HER)" userId="75bd3373-d498-49ce-93fb-5eda2515e74b" providerId="ADAL" clId="{2B4BE364-28BD-BB41-9B88-B5467CF603D1}" dt="2023-04-23T23:35:21.005" v="496" actId="478"/>
          <ac:picMkLst>
            <pc:docMk/>
            <pc:sldMk cId="255518291" sldId="2116"/>
            <ac:picMk id="6" creationId="{5497741F-261E-7542-8C34-8E28B4FEF683}"/>
          </ac:picMkLst>
        </pc:picChg>
        <pc:picChg chg="add del mod">
          <ac:chgData name="Sydney Smith (SHE/HER)" userId="75bd3373-d498-49ce-93fb-5eda2515e74b" providerId="ADAL" clId="{2B4BE364-28BD-BB41-9B88-B5467CF603D1}" dt="2023-04-23T23:35:19.704" v="495" actId="478"/>
          <ac:picMkLst>
            <pc:docMk/>
            <pc:sldMk cId="255518291" sldId="2116"/>
            <ac:picMk id="8" creationId="{5DDE154B-9C2B-70E3-9D4A-3E3F93DBC302}"/>
          </ac:picMkLst>
        </pc:picChg>
        <pc:picChg chg="add mod">
          <ac:chgData name="Sydney Smith (SHE/HER)" userId="75bd3373-d498-49ce-93fb-5eda2515e74b" providerId="ADAL" clId="{2B4BE364-28BD-BB41-9B88-B5467CF603D1}" dt="2023-04-23T23:37:52.771" v="592" actId="1076"/>
          <ac:picMkLst>
            <pc:docMk/>
            <pc:sldMk cId="255518291" sldId="2116"/>
            <ac:picMk id="10" creationId="{7F6CD5D1-760B-C393-00FD-D432DBA6B719}"/>
          </ac:picMkLst>
        </pc:picChg>
        <pc:picChg chg="add del">
          <ac:chgData name="Sydney Smith (SHE/HER)" userId="75bd3373-d498-49ce-93fb-5eda2515e74b" providerId="ADAL" clId="{2B4BE364-28BD-BB41-9B88-B5467CF603D1}" dt="2023-04-23T23:34:50.887" v="485" actId="26606"/>
          <ac:picMkLst>
            <pc:docMk/>
            <pc:sldMk cId="255518291" sldId="2116"/>
            <ac:picMk id="13" creationId="{012FDCFE-9AD2-4D8A-8CBF-B3AA37EBF6DD}"/>
          </ac:picMkLst>
        </pc:picChg>
        <pc:picChg chg="add mod">
          <ac:chgData name="Sydney Smith (SHE/HER)" userId="75bd3373-d498-49ce-93fb-5eda2515e74b" providerId="ADAL" clId="{2B4BE364-28BD-BB41-9B88-B5467CF603D1}" dt="2023-04-23T23:37:54.019" v="593" actId="1076"/>
          <ac:picMkLst>
            <pc:docMk/>
            <pc:sldMk cId="255518291" sldId="2116"/>
            <ac:picMk id="14" creationId="{74F4CE7A-8759-C926-8A55-D1263682EC77}"/>
          </ac:picMkLst>
        </pc:picChg>
        <pc:picChg chg="add mod">
          <ac:chgData name="Sydney Smith (SHE/HER)" userId="75bd3373-d498-49ce-93fb-5eda2515e74b" providerId="ADAL" clId="{2B4BE364-28BD-BB41-9B88-B5467CF603D1}" dt="2023-04-23T23:37:56.343" v="594" actId="1076"/>
          <ac:picMkLst>
            <pc:docMk/>
            <pc:sldMk cId="255518291" sldId="2116"/>
            <ac:picMk id="18" creationId="{EA6F53CB-AA16-85D7-AB3D-F31971D28BFF}"/>
          </ac:picMkLst>
        </pc:picChg>
        <pc:picChg chg="add mod">
          <ac:chgData name="Sydney Smith (SHE/HER)" userId="75bd3373-d498-49ce-93fb-5eda2515e74b" providerId="ADAL" clId="{2B4BE364-28BD-BB41-9B88-B5467CF603D1}" dt="2023-04-23T23:39:53.911" v="891" actId="1076"/>
          <ac:picMkLst>
            <pc:docMk/>
            <pc:sldMk cId="255518291" sldId="2116"/>
            <ac:picMk id="22" creationId="{A8A0D75A-A86E-3290-0912-9B9718965552}"/>
          </ac:picMkLst>
        </pc:picChg>
        <pc:picChg chg="add del">
          <ac:chgData name="Sydney Smith (SHE/HER)" userId="75bd3373-d498-49ce-93fb-5eda2515e74b" providerId="ADAL" clId="{2B4BE364-28BD-BB41-9B88-B5467CF603D1}" dt="2023-04-23T23:34:50.887" v="485" actId="26606"/>
          <ac:picMkLst>
            <pc:docMk/>
            <pc:sldMk cId="255518291" sldId="2116"/>
            <ac:picMk id="25" creationId="{25CED634-E2D0-4AB7-96DD-816C9B52C5CF}"/>
          </ac:picMkLst>
        </pc:picChg>
        <pc:cxnChg chg="add del">
          <ac:chgData name="Sydney Smith (SHE/HER)" userId="75bd3373-d498-49ce-93fb-5eda2515e74b" providerId="ADAL" clId="{2B4BE364-28BD-BB41-9B88-B5467CF603D1}" dt="2023-04-23T23:34:50.887" v="485" actId="26606"/>
          <ac:cxnSpMkLst>
            <pc:docMk/>
            <pc:sldMk cId="255518291" sldId="2116"/>
            <ac:cxnSpMk id="15" creationId="{FBD463FC-4CA8-4FF4-85A3-AF9F4B98D210}"/>
          </ac:cxnSpMkLst>
        </pc:cxnChg>
        <pc:cxnChg chg="add del">
          <ac:chgData name="Sydney Smith (SHE/HER)" userId="75bd3373-d498-49ce-93fb-5eda2515e74b" providerId="ADAL" clId="{2B4BE364-28BD-BB41-9B88-B5467CF603D1}" dt="2023-04-23T23:34:50.887" v="485" actId="26606"/>
          <ac:cxnSpMkLst>
            <pc:docMk/>
            <pc:sldMk cId="255518291" sldId="2116"/>
            <ac:cxnSpMk id="17" creationId="{BECF35C3-8B44-4F4B-BD25-4C01823DB22A}"/>
          </ac:cxnSpMkLst>
        </pc:cxnChg>
        <pc:cxnChg chg="add del">
          <ac:chgData name="Sydney Smith (SHE/HER)" userId="75bd3373-d498-49ce-93fb-5eda2515e74b" providerId="ADAL" clId="{2B4BE364-28BD-BB41-9B88-B5467CF603D1}" dt="2023-04-23T23:34:50.887" v="485" actId="26606"/>
          <ac:cxnSpMkLst>
            <pc:docMk/>
            <pc:sldMk cId="255518291" sldId="2116"/>
            <ac:cxnSpMk id="23" creationId="{FA6123F2-4B61-414F-A7E5-5B7828EACAE2}"/>
          </ac:cxnSpMkLst>
        </pc:cxnChg>
        <pc:cxnChg chg="add del">
          <ac:chgData name="Sydney Smith (SHE/HER)" userId="75bd3373-d498-49ce-93fb-5eda2515e74b" providerId="ADAL" clId="{2B4BE364-28BD-BB41-9B88-B5467CF603D1}" dt="2023-04-23T23:34:50.887" v="485" actId="26606"/>
          <ac:cxnSpMkLst>
            <pc:docMk/>
            <pc:sldMk cId="255518291" sldId="2116"/>
            <ac:cxnSpMk id="27" creationId="{FCDDCDFB-696D-4FDF-9B58-24F71B7C37BC}"/>
          </ac:cxnSpMkLst>
        </pc:cxnChg>
      </pc:sldChg>
      <pc:sldChg chg="addSp delSp modSp mod">
        <pc:chgData name="Sydney Smith (SHE/HER)" userId="75bd3373-d498-49ce-93fb-5eda2515e74b" providerId="ADAL" clId="{2B4BE364-28BD-BB41-9B88-B5467CF603D1}" dt="2023-04-23T17:49:16.118" v="477" actId="207"/>
        <pc:sldMkLst>
          <pc:docMk/>
          <pc:sldMk cId="2760669070" sldId="2117"/>
        </pc:sldMkLst>
        <pc:spChg chg="mod">
          <ac:chgData name="Sydney Smith (SHE/HER)" userId="75bd3373-d498-49ce-93fb-5eda2515e74b" providerId="ADAL" clId="{2B4BE364-28BD-BB41-9B88-B5467CF603D1}" dt="2023-04-23T17:49:16.118" v="477" actId="207"/>
          <ac:spMkLst>
            <pc:docMk/>
            <pc:sldMk cId="2760669070" sldId="2117"/>
            <ac:spMk id="2" creationId="{635EDDA8-41BA-BF10-6CCC-31DBB544D5CF}"/>
          </ac:spMkLst>
        </pc:spChg>
        <pc:spChg chg="del">
          <ac:chgData name="Sydney Smith (SHE/HER)" userId="75bd3373-d498-49ce-93fb-5eda2515e74b" providerId="ADAL" clId="{2B4BE364-28BD-BB41-9B88-B5467CF603D1}" dt="2023-04-21T20:32:03.859" v="156" actId="478"/>
          <ac:spMkLst>
            <pc:docMk/>
            <pc:sldMk cId="2760669070" sldId="2117"/>
            <ac:spMk id="55" creationId="{C16313DB-5DFB-97F4-71EE-A0B5DFDDFEF7}"/>
          </ac:spMkLst>
        </pc:spChg>
        <pc:picChg chg="mod">
          <ac:chgData name="Sydney Smith (SHE/HER)" userId="75bd3373-d498-49ce-93fb-5eda2515e74b" providerId="ADAL" clId="{2B4BE364-28BD-BB41-9B88-B5467CF603D1}" dt="2023-04-13T17:19:42.174" v="42"/>
          <ac:picMkLst>
            <pc:docMk/>
            <pc:sldMk cId="2760669070" sldId="2117"/>
            <ac:picMk id="42" creationId="{6D199838-F8FC-D927-45AB-BEC09E8D5AC5}"/>
          </ac:picMkLst>
        </pc:picChg>
        <pc:picChg chg="add mod">
          <ac:chgData name="Sydney Smith (SHE/HER)" userId="75bd3373-d498-49ce-93fb-5eda2515e74b" providerId="ADAL" clId="{2B4BE364-28BD-BB41-9B88-B5467CF603D1}" dt="2023-04-21T20:32:47.087" v="178" actId="1076"/>
          <ac:picMkLst>
            <pc:docMk/>
            <pc:sldMk cId="2760669070" sldId="2117"/>
            <ac:picMk id="1026" creationId="{A3466837-9D03-4529-82D8-26FCE94E0519}"/>
          </ac:picMkLst>
        </pc:picChg>
        <pc:picChg chg="add mod">
          <ac:chgData name="Sydney Smith (SHE/HER)" userId="75bd3373-d498-49ce-93fb-5eda2515e74b" providerId="ADAL" clId="{2B4BE364-28BD-BB41-9B88-B5467CF603D1}" dt="2023-04-21T20:33:31.042" v="183" actId="1076"/>
          <ac:picMkLst>
            <pc:docMk/>
            <pc:sldMk cId="2760669070" sldId="2117"/>
            <ac:picMk id="1028" creationId="{CE94653C-DCC8-1618-F907-F3E6CA605500}"/>
          </ac:picMkLst>
        </pc:picChg>
        <pc:picChg chg="mod">
          <ac:chgData name="Sydney Smith (SHE/HER)" userId="75bd3373-d498-49ce-93fb-5eda2515e74b" providerId="ADAL" clId="{2B4BE364-28BD-BB41-9B88-B5467CF603D1}" dt="2023-04-21T20:32:51.875" v="179" actId="1076"/>
          <ac:picMkLst>
            <pc:docMk/>
            <pc:sldMk cId="2760669070" sldId="2117"/>
            <ac:picMk id="8218" creationId="{29B0F7EA-C096-A7E0-9317-16CCD45E0127}"/>
          </ac:picMkLst>
        </pc:picChg>
      </pc:sldChg>
      <pc:sldChg chg="addSp delSp modSp mod addAnim delAnim modAnim">
        <pc:chgData name="Sydney Smith (SHE/HER)" userId="75bd3373-d498-49ce-93fb-5eda2515e74b" providerId="ADAL" clId="{2B4BE364-28BD-BB41-9B88-B5467CF603D1}" dt="2023-04-24T00:17:43.570" v="913"/>
        <pc:sldMkLst>
          <pc:docMk/>
          <pc:sldMk cId="506597953" sldId="2121"/>
        </pc:sldMkLst>
        <pc:spChg chg="del">
          <ac:chgData name="Sydney Smith (SHE/HER)" userId="75bd3373-d498-49ce-93fb-5eda2515e74b" providerId="ADAL" clId="{2B4BE364-28BD-BB41-9B88-B5467CF603D1}" dt="2023-04-21T20:49:47.333" v="374" actId="478"/>
          <ac:spMkLst>
            <pc:docMk/>
            <pc:sldMk cId="506597953" sldId="2121"/>
            <ac:spMk id="2" creationId="{DFF573D1-E4C9-90BE-F343-968A5A2D20A4}"/>
          </ac:spMkLst>
        </pc:spChg>
        <pc:spChg chg="add del mod">
          <ac:chgData name="Sydney Smith (SHE/HER)" userId="75bd3373-d498-49ce-93fb-5eda2515e74b" providerId="ADAL" clId="{2B4BE364-28BD-BB41-9B88-B5467CF603D1}" dt="2023-04-21T20:54:57.451" v="425" actId="478"/>
          <ac:spMkLst>
            <pc:docMk/>
            <pc:sldMk cId="506597953" sldId="2121"/>
            <ac:spMk id="3" creationId="{25E99770-7145-926A-7B2A-42EA0B4CC1B2}"/>
          </ac:spMkLst>
        </pc:spChg>
        <pc:spChg chg="add mod">
          <ac:chgData name="Sydney Smith (SHE/HER)" userId="75bd3373-d498-49ce-93fb-5eda2515e74b" providerId="ADAL" clId="{2B4BE364-28BD-BB41-9B88-B5467CF603D1}" dt="2023-04-21T20:52:16.414" v="412" actId="1076"/>
          <ac:spMkLst>
            <pc:docMk/>
            <pc:sldMk cId="506597953" sldId="2121"/>
            <ac:spMk id="4" creationId="{F56B6590-F804-614D-94E2-D10421070643}"/>
          </ac:spMkLst>
        </pc:spChg>
        <pc:spChg chg="mod">
          <ac:chgData name="Sydney Smith (SHE/HER)" userId="75bd3373-d498-49ce-93fb-5eda2515e74b" providerId="ADAL" clId="{2B4BE364-28BD-BB41-9B88-B5467CF603D1}" dt="2023-04-21T20:50:22.524" v="385"/>
          <ac:spMkLst>
            <pc:docMk/>
            <pc:sldMk cId="506597953" sldId="2121"/>
            <ac:spMk id="7" creationId="{2B8472C0-26AC-621A-45CD-0931735338CC}"/>
          </ac:spMkLst>
        </pc:spChg>
        <pc:spChg chg="mod">
          <ac:chgData name="Sydney Smith (SHE/HER)" userId="75bd3373-d498-49ce-93fb-5eda2515e74b" providerId="ADAL" clId="{2B4BE364-28BD-BB41-9B88-B5467CF603D1}" dt="2023-04-21T20:50:22.524" v="385"/>
          <ac:spMkLst>
            <pc:docMk/>
            <pc:sldMk cId="506597953" sldId="2121"/>
            <ac:spMk id="8" creationId="{3BA6FFFA-73CD-921E-EC76-201780F9CB0D}"/>
          </ac:spMkLst>
        </pc:spChg>
        <pc:spChg chg="mod">
          <ac:chgData name="Sydney Smith (SHE/HER)" userId="75bd3373-d498-49ce-93fb-5eda2515e74b" providerId="ADAL" clId="{2B4BE364-28BD-BB41-9B88-B5467CF603D1}" dt="2023-04-21T20:50:22.524" v="385"/>
          <ac:spMkLst>
            <pc:docMk/>
            <pc:sldMk cId="506597953" sldId="2121"/>
            <ac:spMk id="28" creationId="{C1424464-2689-DF67-782B-37BCEE1FA2F7}"/>
          </ac:spMkLst>
        </pc:spChg>
        <pc:spChg chg="mod">
          <ac:chgData name="Sydney Smith (SHE/HER)" userId="75bd3373-d498-49ce-93fb-5eda2515e74b" providerId="ADAL" clId="{2B4BE364-28BD-BB41-9B88-B5467CF603D1}" dt="2023-04-21T20:50:22.524" v="385"/>
          <ac:spMkLst>
            <pc:docMk/>
            <pc:sldMk cId="506597953" sldId="2121"/>
            <ac:spMk id="29" creationId="{BF67960C-7CE1-CDE4-B4DE-CBD1A96F6E9D}"/>
          </ac:spMkLst>
        </pc:spChg>
        <pc:spChg chg="mod">
          <ac:chgData name="Sydney Smith (SHE/HER)" userId="75bd3373-d498-49ce-93fb-5eda2515e74b" providerId="ADAL" clId="{2B4BE364-28BD-BB41-9B88-B5467CF603D1}" dt="2023-04-21T20:50:22.524" v="385"/>
          <ac:spMkLst>
            <pc:docMk/>
            <pc:sldMk cId="506597953" sldId="2121"/>
            <ac:spMk id="35" creationId="{E2A90EEA-BEFB-C0E8-80D6-058E79D166B4}"/>
          </ac:spMkLst>
        </pc:spChg>
        <pc:spChg chg="mod">
          <ac:chgData name="Sydney Smith (SHE/HER)" userId="75bd3373-d498-49ce-93fb-5eda2515e74b" providerId="ADAL" clId="{2B4BE364-28BD-BB41-9B88-B5467CF603D1}" dt="2023-04-21T20:50:22.524" v="385"/>
          <ac:spMkLst>
            <pc:docMk/>
            <pc:sldMk cId="506597953" sldId="2121"/>
            <ac:spMk id="36" creationId="{9D1A41E8-9ECE-A144-E484-62B843F81D4F}"/>
          </ac:spMkLst>
        </pc:spChg>
        <pc:grpChg chg="add mod">
          <ac:chgData name="Sydney Smith (SHE/HER)" userId="75bd3373-d498-49ce-93fb-5eda2515e74b" providerId="ADAL" clId="{2B4BE364-28BD-BB41-9B88-B5467CF603D1}" dt="2023-04-21T20:50:22.524" v="385"/>
          <ac:grpSpMkLst>
            <pc:docMk/>
            <pc:sldMk cId="506597953" sldId="2121"/>
            <ac:grpSpMk id="6" creationId="{ECC4A9C8-0FC9-02E9-6744-9CFCA6F0C32F}"/>
          </ac:grpSpMkLst>
        </pc:grpChg>
        <pc:grpChg chg="mod">
          <ac:chgData name="Sydney Smith (SHE/HER)" userId="75bd3373-d498-49ce-93fb-5eda2515e74b" providerId="ADAL" clId="{2B4BE364-28BD-BB41-9B88-B5467CF603D1}" dt="2023-04-21T20:50:22.524" v="385"/>
          <ac:grpSpMkLst>
            <pc:docMk/>
            <pc:sldMk cId="506597953" sldId="2121"/>
            <ac:grpSpMk id="9" creationId="{237CC16F-DA1C-EF0D-41F3-40769059A576}"/>
          </ac:grpSpMkLst>
        </pc:grpChg>
        <pc:picChg chg="add del mod">
          <ac:chgData name="Sydney Smith (SHE/HER)" userId="75bd3373-d498-49ce-93fb-5eda2515e74b" providerId="ADAL" clId="{2B4BE364-28BD-BB41-9B88-B5467CF603D1}" dt="2023-04-24T00:00:49.353" v="900" actId="1076"/>
          <ac:picMkLst>
            <pc:docMk/>
            <pc:sldMk cId="506597953" sldId="2121"/>
            <ac:picMk id="5" creationId="{999F4AEC-8BC1-6A32-CDA5-D33DE77B7301}"/>
          </ac:picMkLst>
        </pc:picChg>
        <pc:picChg chg="mod">
          <ac:chgData name="Sydney Smith (SHE/HER)" userId="75bd3373-d498-49ce-93fb-5eda2515e74b" providerId="ADAL" clId="{2B4BE364-28BD-BB41-9B88-B5467CF603D1}" dt="2023-04-21T20:50:22.524" v="385"/>
          <ac:picMkLst>
            <pc:docMk/>
            <pc:sldMk cId="506597953" sldId="2121"/>
            <ac:picMk id="10" creationId="{A7C49260-914E-FEA7-D253-45B87DA35DB1}"/>
          </ac:picMkLst>
        </pc:picChg>
        <pc:picChg chg="mod">
          <ac:chgData name="Sydney Smith (SHE/HER)" userId="75bd3373-d498-49ce-93fb-5eda2515e74b" providerId="ADAL" clId="{2B4BE364-28BD-BB41-9B88-B5467CF603D1}" dt="2023-04-21T20:50:22.524" v="385"/>
          <ac:picMkLst>
            <pc:docMk/>
            <pc:sldMk cId="506597953" sldId="2121"/>
            <ac:picMk id="11" creationId="{F5B7CBDE-5615-D9EE-AC03-F8A70529A87E}"/>
          </ac:picMkLst>
        </pc:picChg>
        <pc:picChg chg="mod">
          <ac:chgData name="Sydney Smith (SHE/HER)" userId="75bd3373-d498-49ce-93fb-5eda2515e74b" providerId="ADAL" clId="{2B4BE364-28BD-BB41-9B88-B5467CF603D1}" dt="2023-04-21T20:50:22.524" v="385"/>
          <ac:picMkLst>
            <pc:docMk/>
            <pc:sldMk cId="506597953" sldId="2121"/>
            <ac:picMk id="12" creationId="{AC3F0742-51E6-1769-448D-4DF11B0C9D79}"/>
          </ac:picMkLst>
        </pc:picChg>
        <pc:picChg chg="mod">
          <ac:chgData name="Sydney Smith (SHE/HER)" userId="75bd3373-d498-49ce-93fb-5eda2515e74b" providerId="ADAL" clId="{2B4BE364-28BD-BB41-9B88-B5467CF603D1}" dt="2023-04-21T20:50:22.524" v="385"/>
          <ac:picMkLst>
            <pc:docMk/>
            <pc:sldMk cId="506597953" sldId="2121"/>
            <ac:picMk id="13" creationId="{D63E9FE9-1CB3-2C15-0611-70F2DFE0D4E1}"/>
          </ac:picMkLst>
        </pc:picChg>
        <pc:picChg chg="mod">
          <ac:chgData name="Sydney Smith (SHE/HER)" userId="75bd3373-d498-49ce-93fb-5eda2515e74b" providerId="ADAL" clId="{2B4BE364-28BD-BB41-9B88-B5467CF603D1}" dt="2023-04-21T20:50:22.524" v="385"/>
          <ac:picMkLst>
            <pc:docMk/>
            <pc:sldMk cId="506597953" sldId="2121"/>
            <ac:picMk id="14" creationId="{10338DC3-EC80-25AB-BCCD-5E9FE6AF4CE3}"/>
          </ac:picMkLst>
        </pc:picChg>
        <pc:picChg chg="mod">
          <ac:chgData name="Sydney Smith (SHE/HER)" userId="75bd3373-d498-49ce-93fb-5eda2515e74b" providerId="ADAL" clId="{2B4BE364-28BD-BB41-9B88-B5467CF603D1}" dt="2023-04-21T20:50:22.524" v="385"/>
          <ac:picMkLst>
            <pc:docMk/>
            <pc:sldMk cId="506597953" sldId="2121"/>
            <ac:picMk id="15" creationId="{E27AC288-BB9B-B90B-760C-A16F24365952}"/>
          </ac:picMkLst>
        </pc:picChg>
        <pc:picChg chg="mod">
          <ac:chgData name="Sydney Smith (SHE/HER)" userId="75bd3373-d498-49ce-93fb-5eda2515e74b" providerId="ADAL" clId="{2B4BE364-28BD-BB41-9B88-B5467CF603D1}" dt="2023-04-21T20:50:22.524" v="385"/>
          <ac:picMkLst>
            <pc:docMk/>
            <pc:sldMk cId="506597953" sldId="2121"/>
            <ac:picMk id="16" creationId="{8C46C94B-390F-EE82-1468-9B96ED8DF818}"/>
          </ac:picMkLst>
        </pc:picChg>
        <pc:picChg chg="mod">
          <ac:chgData name="Sydney Smith (SHE/HER)" userId="75bd3373-d498-49ce-93fb-5eda2515e74b" providerId="ADAL" clId="{2B4BE364-28BD-BB41-9B88-B5467CF603D1}" dt="2023-04-21T20:50:22.524" v="385"/>
          <ac:picMkLst>
            <pc:docMk/>
            <pc:sldMk cId="506597953" sldId="2121"/>
            <ac:picMk id="17" creationId="{96E02AF3-5DDF-8FAD-17DD-A14A57CC1355}"/>
          </ac:picMkLst>
        </pc:picChg>
        <pc:picChg chg="mod">
          <ac:chgData name="Sydney Smith (SHE/HER)" userId="75bd3373-d498-49ce-93fb-5eda2515e74b" providerId="ADAL" clId="{2B4BE364-28BD-BB41-9B88-B5467CF603D1}" dt="2023-04-21T20:50:22.524" v="385"/>
          <ac:picMkLst>
            <pc:docMk/>
            <pc:sldMk cId="506597953" sldId="2121"/>
            <ac:picMk id="18" creationId="{A264954C-0404-DB7A-ED6C-35E5B33C6C4D}"/>
          </ac:picMkLst>
        </pc:picChg>
        <pc:picChg chg="mod">
          <ac:chgData name="Sydney Smith (SHE/HER)" userId="75bd3373-d498-49ce-93fb-5eda2515e74b" providerId="ADAL" clId="{2B4BE364-28BD-BB41-9B88-B5467CF603D1}" dt="2023-04-21T20:50:22.524" v="385"/>
          <ac:picMkLst>
            <pc:docMk/>
            <pc:sldMk cId="506597953" sldId="2121"/>
            <ac:picMk id="19" creationId="{D92077E8-080B-0999-C795-03B76F23630B}"/>
          </ac:picMkLst>
        </pc:picChg>
        <pc:picChg chg="mod">
          <ac:chgData name="Sydney Smith (SHE/HER)" userId="75bd3373-d498-49ce-93fb-5eda2515e74b" providerId="ADAL" clId="{2B4BE364-28BD-BB41-9B88-B5467CF603D1}" dt="2023-04-21T20:50:22.524" v="385"/>
          <ac:picMkLst>
            <pc:docMk/>
            <pc:sldMk cId="506597953" sldId="2121"/>
            <ac:picMk id="20" creationId="{9E318EE7-6B2E-14CE-5649-E21D2527C252}"/>
          </ac:picMkLst>
        </pc:picChg>
        <pc:picChg chg="mod">
          <ac:chgData name="Sydney Smith (SHE/HER)" userId="75bd3373-d498-49ce-93fb-5eda2515e74b" providerId="ADAL" clId="{2B4BE364-28BD-BB41-9B88-B5467CF603D1}" dt="2023-04-21T20:50:22.524" v="385"/>
          <ac:picMkLst>
            <pc:docMk/>
            <pc:sldMk cId="506597953" sldId="2121"/>
            <ac:picMk id="21" creationId="{FE9F686B-95DE-F201-0F18-FC1D63B3FCFE}"/>
          </ac:picMkLst>
        </pc:picChg>
        <pc:picChg chg="mod">
          <ac:chgData name="Sydney Smith (SHE/HER)" userId="75bd3373-d498-49ce-93fb-5eda2515e74b" providerId="ADAL" clId="{2B4BE364-28BD-BB41-9B88-B5467CF603D1}" dt="2023-04-21T20:50:22.524" v="385"/>
          <ac:picMkLst>
            <pc:docMk/>
            <pc:sldMk cId="506597953" sldId="2121"/>
            <ac:picMk id="22" creationId="{2ACA7507-E177-D8C6-C03C-70E3CB633ABC}"/>
          </ac:picMkLst>
        </pc:picChg>
        <pc:picChg chg="mod">
          <ac:chgData name="Sydney Smith (SHE/HER)" userId="75bd3373-d498-49ce-93fb-5eda2515e74b" providerId="ADAL" clId="{2B4BE364-28BD-BB41-9B88-B5467CF603D1}" dt="2023-04-21T20:50:22.524" v="385"/>
          <ac:picMkLst>
            <pc:docMk/>
            <pc:sldMk cId="506597953" sldId="2121"/>
            <ac:picMk id="23" creationId="{1F9DBA8A-36C6-6BA0-E571-68545C23BFA8}"/>
          </ac:picMkLst>
        </pc:picChg>
        <pc:picChg chg="mod">
          <ac:chgData name="Sydney Smith (SHE/HER)" userId="75bd3373-d498-49ce-93fb-5eda2515e74b" providerId="ADAL" clId="{2B4BE364-28BD-BB41-9B88-B5467CF603D1}" dt="2023-04-21T20:50:22.524" v="385"/>
          <ac:picMkLst>
            <pc:docMk/>
            <pc:sldMk cId="506597953" sldId="2121"/>
            <ac:picMk id="24" creationId="{D729136D-4387-0E58-5836-E3D942E74276}"/>
          </ac:picMkLst>
        </pc:picChg>
        <pc:picChg chg="mod">
          <ac:chgData name="Sydney Smith (SHE/HER)" userId="75bd3373-d498-49ce-93fb-5eda2515e74b" providerId="ADAL" clId="{2B4BE364-28BD-BB41-9B88-B5467CF603D1}" dt="2023-04-21T20:50:22.524" v="385"/>
          <ac:picMkLst>
            <pc:docMk/>
            <pc:sldMk cId="506597953" sldId="2121"/>
            <ac:picMk id="25" creationId="{90AD66FA-B468-C04A-1B86-B09F3C44127B}"/>
          </ac:picMkLst>
        </pc:picChg>
        <pc:picChg chg="mod">
          <ac:chgData name="Sydney Smith (SHE/HER)" userId="75bd3373-d498-49ce-93fb-5eda2515e74b" providerId="ADAL" clId="{2B4BE364-28BD-BB41-9B88-B5467CF603D1}" dt="2023-04-21T20:50:22.524" v="385"/>
          <ac:picMkLst>
            <pc:docMk/>
            <pc:sldMk cId="506597953" sldId="2121"/>
            <ac:picMk id="26" creationId="{71E3EAE9-0291-C345-66EB-0E30B79EEEC9}"/>
          </ac:picMkLst>
        </pc:picChg>
        <pc:picChg chg="mod">
          <ac:chgData name="Sydney Smith (SHE/HER)" userId="75bd3373-d498-49ce-93fb-5eda2515e74b" providerId="ADAL" clId="{2B4BE364-28BD-BB41-9B88-B5467CF603D1}" dt="2023-04-21T20:50:22.524" v="385"/>
          <ac:picMkLst>
            <pc:docMk/>
            <pc:sldMk cId="506597953" sldId="2121"/>
            <ac:picMk id="27" creationId="{F475D4E0-1BBB-45FB-1C3F-9BE5450D9358}"/>
          </ac:picMkLst>
        </pc:picChg>
        <pc:picChg chg="mod">
          <ac:chgData name="Sydney Smith (SHE/HER)" userId="75bd3373-d498-49ce-93fb-5eda2515e74b" providerId="ADAL" clId="{2B4BE364-28BD-BB41-9B88-B5467CF603D1}" dt="2023-04-21T20:50:22.524" v="385"/>
          <ac:picMkLst>
            <pc:docMk/>
            <pc:sldMk cId="506597953" sldId="2121"/>
            <ac:picMk id="30" creationId="{6C5CB9B2-3047-2399-97EC-2AF4D8F771A5}"/>
          </ac:picMkLst>
        </pc:picChg>
        <pc:picChg chg="mod">
          <ac:chgData name="Sydney Smith (SHE/HER)" userId="75bd3373-d498-49ce-93fb-5eda2515e74b" providerId="ADAL" clId="{2B4BE364-28BD-BB41-9B88-B5467CF603D1}" dt="2023-04-21T20:50:22.524" v="385"/>
          <ac:picMkLst>
            <pc:docMk/>
            <pc:sldMk cId="506597953" sldId="2121"/>
            <ac:picMk id="31" creationId="{A47BD448-7C4B-EEF1-53F5-93F3C30897B9}"/>
          </ac:picMkLst>
        </pc:picChg>
        <pc:picChg chg="mod">
          <ac:chgData name="Sydney Smith (SHE/HER)" userId="75bd3373-d498-49ce-93fb-5eda2515e74b" providerId="ADAL" clId="{2B4BE364-28BD-BB41-9B88-B5467CF603D1}" dt="2023-04-21T20:50:22.524" v="385"/>
          <ac:picMkLst>
            <pc:docMk/>
            <pc:sldMk cId="506597953" sldId="2121"/>
            <ac:picMk id="32" creationId="{B185D65B-B117-4DD0-F6F8-F68A99F75865}"/>
          </ac:picMkLst>
        </pc:picChg>
        <pc:picChg chg="mod">
          <ac:chgData name="Sydney Smith (SHE/HER)" userId="75bd3373-d498-49ce-93fb-5eda2515e74b" providerId="ADAL" clId="{2B4BE364-28BD-BB41-9B88-B5467CF603D1}" dt="2023-04-21T20:50:22.524" v="385"/>
          <ac:picMkLst>
            <pc:docMk/>
            <pc:sldMk cId="506597953" sldId="2121"/>
            <ac:picMk id="33" creationId="{8AA291DA-C6B2-43EE-AA23-76D5B26CB6CF}"/>
          </ac:picMkLst>
        </pc:picChg>
        <pc:picChg chg="mod">
          <ac:chgData name="Sydney Smith (SHE/HER)" userId="75bd3373-d498-49ce-93fb-5eda2515e74b" providerId="ADAL" clId="{2B4BE364-28BD-BB41-9B88-B5467CF603D1}" dt="2023-04-21T20:50:22.524" v="385"/>
          <ac:picMkLst>
            <pc:docMk/>
            <pc:sldMk cId="506597953" sldId="2121"/>
            <ac:picMk id="34" creationId="{B4B93C33-00E5-AA11-4AA2-028ABEC8212F}"/>
          </ac:picMkLst>
        </pc:picChg>
        <pc:picChg chg="mod">
          <ac:chgData name="Sydney Smith (SHE/HER)" userId="75bd3373-d498-49ce-93fb-5eda2515e74b" providerId="ADAL" clId="{2B4BE364-28BD-BB41-9B88-B5467CF603D1}" dt="2023-04-21T20:50:22.524" v="385"/>
          <ac:picMkLst>
            <pc:docMk/>
            <pc:sldMk cId="506597953" sldId="2121"/>
            <ac:picMk id="38" creationId="{C8A350F3-66B0-BE5B-9F77-3878A34E481F}"/>
          </ac:picMkLst>
        </pc:picChg>
        <pc:picChg chg="mod">
          <ac:chgData name="Sydney Smith (SHE/HER)" userId="75bd3373-d498-49ce-93fb-5eda2515e74b" providerId="ADAL" clId="{2B4BE364-28BD-BB41-9B88-B5467CF603D1}" dt="2023-04-21T20:50:22.524" v="385"/>
          <ac:picMkLst>
            <pc:docMk/>
            <pc:sldMk cId="506597953" sldId="2121"/>
            <ac:picMk id="39" creationId="{0E602E06-3406-89B1-9C80-57A2B897C20C}"/>
          </ac:picMkLst>
        </pc:picChg>
        <pc:picChg chg="mod">
          <ac:chgData name="Sydney Smith (SHE/HER)" userId="75bd3373-d498-49ce-93fb-5eda2515e74b" providerId="ADAL" clId="{2B4BE364-28BD-BB41-9B88-B5467CF603D1}" dt="2023-04-21T20:50:22.524" v="385"/>
          <ac:picMkLst>
            <pc:docMk/>
            <pc:sldMk cId="506597953" sldId="2121"/>
            <ac:picMk id="40" creationId="{6F299345-C999-445E-111E-5526D6E45593}"/>
          </ac:picMkLst>
        </pc:picChg>
        <pc:picChg chg="mod">
          <ac:chgData name="Sydney Smith (SHE/HER)" userId="75bd3373-d498-49ce-93fb-5eda2515e74b" providerId="ADAL" clId="{2B4BE364-28BD-BB41-9B88-B5467CF603D1}" dt="2023-04-21T20:50:22.524" v="385"/>
          <ac:picMkLst>
            <pc:docMk/>
            <pc:sldMk cId="506597953" sldId="2121"/>
            <ac:picMk id="41" creationId="{2CE9C63E-3B27-2BE8-BEB5-032BF8541121}"/>
          </ac:picMkLst>
        </pc:picChg>
        <pc:picChg chg="mod">
          <ac:chgData name="Sydney Smith (SHE/HER)" userId="75bd3373-d498-49ce-93fb-5eda2515e74b" providerId="ADAL" clId="{2B4BE364-28BD-BB41-9B88-B5467CF603D1}" dt="2023-04-21T20:50:22.524" v="385"/>
          <ac:picMkLst>
            <pc:docMk/>
            <pc:sldMk cId="506597953" sldId="2121"/>
            <ac:picMk id="42" creationId="{5B7CEB0C-370E-203C-1B78-F65C55E86F8C}"/>
          </ac:picMkLst>
        </pc:picChg>
        <pc:picChg chg="mod">
          <ac:chgData name="Sydney Smith (SHE/HER)" userId="75bd3373-d498-49ce-93fb-5eda2515e74b" providerId="ADAL" clId="{2B4BE364-28BD-BB41-9B88-B5467CF603D1}" dt="2023-04-21T20:50:22.524" v="385"/>
          <ac:picMkLst>
            <pc:docMk/>
            <pc:sldMk cId="506597953" sldId="2121"/>
            <ac:picMk id="43" creationId="{20C3B9F3-0E53-56A1-3F8D-C8D1CE4F939A}"/>
          </ac:picMkLst>
        </pc:picChg>
        <pc:picChg chg="mod">
          <ac:chgData name="Sydney Smith (SHE/HER)" userId="75bd3373-d498-49ce-93fb-5eda2515e74b" providerId="ADAL" clId="{2B4BE364-28BD-BB41-9B88-B5467CF603D1}" dt="2023-04-21T20:50:22.524" v="385"/>
          <ac:picMkLst>
            <pc:docMk/>
            <pc:sldMk cId="506597953" sldId="2121"/>
            <ac:picMk id="44" creationId="{CB637B46-31EE-E349-7427-1282D54DB02E}"/>
          </ac:picMkLst>
        </pc:picChg>
        <pc:picChg chg="mod">
          <ac:chgData name="Sydney Smith (SHE/HER)" userId="75bd3373-d498-49ce-93fb-5eda2515e74b" providerId="ADAL" clId="{2B4BE364-28BD-BB41-9B88-B5467CF603D1}" dt="2023-04-21T20:50:22.524" v="385"/>
          <ac:picMkLst>
            <pc:docMk/>
            <pc:sldMk cId="506597953" sldId="2121"/>
            <ac:picMk id="45" creationId="{D4C566FD-2208-B26E-FC37-B915A5EE729D}"/>
          </ac:picMkLst>
        </pc:picChg>
        <pc:picChg chg="mod">
          <ac:chgData name="Sydney Smith (SHE/HER)" userId="75bd3373-d498-49ce-93fb-5eda2515e74b" providerId="ADAL" clId="{2B4BE364-28BD-BB41-9B88-B5467CF603D1}" dt="2023-04-21T20:50:22.524" v="385"/>
          <ac:picMkLst>
            <pc:docMk/>
            <pc:sldMk cId="506597953" sldId="2121"/>
            <ac:picMk id="46" creationId="{EA04D011-D259-287D-6C5C-C0B15F54B278}"/>
          </ac:picMkLst>
        </pc:picChg>
        <pc:picChg chg="mod">
          <ac:chgData name="Sydney Smith (SHE/HER)" userId="75bd3373-d498-49ce-93fb-5eda2515e74b" providerId="ADAL" clId="{2B4BE364-28BD-BB41-9B88-B5467CF603D1}" dt="2023-04-21T20:50:22.524" v="385"/>
          <ac:picMkLst>
            <pc:docMk/>
            <pc:sldMk cId="506597953" sldId="2121"/>
            <ac:picMk id="47" creationId="{61EF524D-5031-19AD-7F55-83D6BAB92FB2}"/>
          </ac:picMkLst>
        </pc:picChg>
        <pc:picChg chg="mod">
          <ac:chgData name="Sydney Smith (SHE/HER)" userId="75bd3373-d498-49ce-93fb-5eda2515e74b" providerId="ADAL" clId="{2B4BE364-28BD-BB41-9B88-B5467CF603D1}" dt="2023-04-21T20:50:22.524" v="385"/>
          <ac:picMkLst>
            <pc:docMk/>
            <pc:sldMk cId="506597953" sldId="2121"/>
            <ac:picMk id="48" creationId="{6648089B-20C7-056C-660C-E72474E781B7}"/>
          </ac:picMkLst>
        </pc:picChg>
        <pc:picChg chg="mod">
          <ac:chgData name="Sydney Smith (SHE/HER)" userId="75bd3373-d498-49ce-93fb-5eda2515e74b" providerId="ADAL" clId="{2B4BE364-28BD-BB41-9B88-B5467CF603D1}" dt="2023-04-21T20:50:22.524" v="385"/>
          <ac:picMkLst>
            <pc:docMk/>
            <pc:sldMk cId="506597953" sldId="2121"/>
            <ac:picMk id="49" creationId="{949952CF-74EE-5172-FAC1-325862465DC9}"/>
          </ac:picMkLst>
        </pc:picChg>
        <pc:picChg chg="mod">
          <ac:chgData name="Sydney Smith (SHE/HER)" userId="75bd3373-d498-49ce-93fb-5eda2515e74b" providerId="ADAL" clId="{2B4BE364-28BD-BB41-9B88-B5467CF603D1}" dt="2023-04-21T20:50:22.524" v="385"/>
          <ac:picMkLst>
            <pc:docMk/>
            <pc:sldMk cId="506597953" sldId="2121"/>
            <ac:picMk id="50" creationId="{66EC66B2-7DD6-6D4C-7C90-DBDFD64D2D01}"/>
          </ac:picMkLst>
        </pc:picChg>
        <pc:picChg chg="mod">
          <ac:chgData name="Sydney Smith (SHE/HER)" userId="75bd3373-d498-49ce-93fb-5eda2515e74b" providerId="ADAL" clId="{2B4BE364-28BD-BB41-9B88-B5467CF603D1}" dt="2023-04-21T20:50:22.524" v="385"/>
          <ac:picMkLst>
            <pc:docMk/>
            <pc:sldMk cId="506597953" sldId="2121"/>
            <ac:picMk id="51" creationId="{CCD1439A-9015-C8DB-30C9-F90496C7CA1B}"/>
          </ac:picMkLst>
        </pc:picChg>
        <pc:picChg chg="mod">
          <ac:chgData name="Sydney Smith (SHE/HER)" userId="75bd3373-d498-49ce-93fb-5eda2515e74b" providerId="ADAL" clId="{2B4BE364-28BD-BB41-9B88-B5467CF603D1}" dt="2023-04-21T20:50:22.524" v="385"/>
          <ac:picMkLst>
            <pc:docMk/>
            <pc:sldMk cId="506597953" sldId="2121"/>
            <ac:picMk id="52" creationId="{D85F784D-9B7E-8A43-757D-B1AF6E73B543}"/>
          </ac:picMkLst>
        </pc:picChg>
        <pc:picChg chg="add mod">
          <ac:chgData name="Sydney Smith (SHE/HER)" userId="75bd3373-d498-49ce-93fb-5eda2515e74b" providerId="ADAL" clId="{2B4BE364-28BD-BB41-9B88-B5467CF603D1}" dt="2023-04-21T20:50:22.524" v="385"/>
          <ac:picMkLst>
            <pc:docMk/>
            <pc:sldMk cId="506597953" sldId="2121"/>
            <ac:picMk id="53" creationId="{93F104DB-9D7D-FC93-747D-1F9B923E00EE}"/>
          </ac:picMkLst>
        </pc:picChg>
        <pc:picChg chg="add mod">
          <ac:chgData name="Sydney Smith (SHE/HER)" userId="75bd3373-d498-49ce-93fb-5eda2515e74b" providerId="ADAL" clId="{2B4BE364-28BD-BB41-9B88-B5467CF603D1}" dt="2023-04-21T20:51:55.658" v="406" actId="1076"/>
          <ac:picMkLst>
            <pc:docMk/>
            <pc:sldMk cId="506597953" sldId="2121"/>
            <ac:picMk id="54" creationId="{7B8B7AB8-98C9-9656-DF58-D59AA44C5084}"/>
          </ac:picMkLst>
        </pc:picChg>
        <pc:picChg chg="add mod">
          <ac:chgData name="Sydney Smith (SHE/HER)" userId="75bd3373-d498-49ce-93fb-5eda2515e74b" providerId="ADAL" clId="{2B4BE364-28BD-BB41-9B88-B5467CF603D1}" dt="2023-04-21T20:51:55.658" v="406" actId="1076"/>
          <ac:picMkLst>
            <pc:docMk/>
            <pc:sldMk cId="506597953" sldId="2121"/>
            <ac:picMk id="55" creationId="{1CF44D65-E95B-C019-1DB9-6985BCBD2FA2}"/>
          </ac:picMkLst>
        </pc:picChg>
        <pc:picChg chg="add mod">
          <ac:chgData name="Sydney Smith (SHE/HER)" userId="75bd3373-d498-49ce-93fb-5eda2515e74b" providerId="ADAL" clId="{2B4BE364-28BD-BB41-9B88-B5467CF603D1}" dt="2023-04-21T20:51:55.658" v="406" actId="1076"/>
          <ac:picMkLst>
            <pc:docMk/>
            <pc:sldMk cId="506597953" sldId="2121"/>
            <ac:picMk id="56" creationId="{4C366D75-E42B-4951-99D1-4E66B1BCE6D1}"/>
          </ac:picMkLst>
        </pc:picChg>
        <pc:picChg chg="add mod">
          <ac:chgData name="Sydney Smith (SHE/HER)" userId="75bd3373-d498-49ce-93fb-5eda2515e74b" providerId="ADAL" clId="{2B4BE364-28BD-BB41-9B88-B5467CF603D1}" dt="2023-04-21T20:51:55.658" v="406" actId="1076"/>
          <ac:picMkLst>
            <pc:docMk/>
            <pc:sldMk cId="506597953" sldId="2121"/>
            <ac:picMk id="57" creationId="{5891A0CB-E067-4327-5AD4-912CA942F3CA}"/>
          </ac:picMkLst>
        </pc:picChg>
        <pc:picChg chg="add mod">
          <ac:chgData name="Sydney Smith (SHE/HER)" userId="75bd3373-d498-49ce-93fb-5eda2515e74b" providerId="ADAL" clId="{2B4BE364-28BD-BB41-9B88-B5467CF603D1}" dt="2023-04-21T20:51:55.658" v="406" actId="1076"/>
          <ac:picMkLst>
            <pc:docMk/>
            <pc:sldMk cId="506597953" sldId="2121"/>
            <ac:picMk id="58" creationId="{F51E8F6A-2FE4-1DF8-9E5E-C6A24521054F}"/>
          </ac:picMkLst>
        </pc:picChg>
        <pc:inkChg chg="mod">
          <ac:chgData name="Sydney Smith (SHE/HER)" userId="75bd3373-d498-49ce-93fb-5eda2515e74b" providerId="ADAL" clId="{2B4BE364-28BD-BB41-9B88-B5467CF603D1}" dt="2023-04-21T20:50:22.524" v="385"/>
          <ac:inkMkLst>
            <pc:docMk/>
            <pc:sldMk cId="506597953" sldId="2121"/>
            <ac:inkMk id="37" creationId="{4051C96A-923B-0845-951C-E6D53B2FDA44}"/>
          </ac:inkMkLst>
        </pc:inkChg>
      </pc:sldChg>
      <pc:sldChg chg="modSp mod addCm delCm">
        <pc:chgData name="Sydney Smith (SHE/HER)" userId="75bd3373-d498-49ce-93fb-5eda2515e74b" providerId="ADAL" clId="{2B4BE364-28BD-BB41-9B88-B5467CF603D1}" dt="2023-04-17T17:07:16.156" v="87"/>
        <pc:sldMkLst>
          <pc:docMk/>
          <pc:sldMk cId="1722371149" sldId="2122"/>
        </pc:sldMkLst>
        <pc:spChg chg="mod">
          <ac:chgData name="Sydney Smith (SHE/HER)" userId="75bd3373-d498-49ce-93fb-5eda2515e74b" providerId="ADAL" clId="{2B4BE364-28BD-BB41-9B88-B5467CF603D1}" dt="2023-04-13T17:27:49.952" v="50" actId="255"/>
          <ac:spMkLst>
            <pc:docMk/>
            <pc:sldMk cId="1722371149" sldId="2122"/>
            <ac:spMk id="3" creationId="{4B63409C-C295-7051-8A33-C5F86DFCFBB3}"/>
          </ac:spMkLst>
        </pc:spChg>
        <pc:spChg chg="mod">
          <ac:chgData name="Sydney Smith (SHE/HER)" userId="75bd3373-d498-49ce-93fb-5eda2515e74b" providerId="ADAL" clId="{2B4BE364-28BD-BB41-9B88-B5467CF603D1}" dt="2023-04-13T17:27:20.782" v="48" actId="2711"/>
          <ac:spMkLst>
            <pc:docMk/>
            <pc:sldMk cId="1722371149" sldId="2122"/>
            <ac:spMk id="4" creationId="{975DD319-687A-FDFC-8162-CA5B98578BBD}"/>
          </ac:spMkLst>
        </pc:spChg>
        <pc:extLst>
          <p:ext xmlns:p="http://schemas.openxmlformats.org/presentationml/2006/main" uri="{D6D511B9-2390-475A-947B-AFAB55BFBCF1}">
            <pc226:cmChg xmlns:pc226="http://schemas.microsoft.com/office/powerpoint/2022/06/main/command" chg="add del">
              <pc226:chgData name="Sydney Smith (SHE/HER)" userId="75bd3373-d498-49ce-93fb-5eda2515e74b" providerId="ADAL" clId="{2B4BE364-28BD-BB41-9B88-B5467CF603D1}" dt="2023-04-17T17:07:16.156" v="87"/>
              <pc2:cmMkLst xmlns:pc2="http://schemas.microsoft.com/office/powerpoint/2019/9/main/command">
                <pc:docMk/>
                <pc:sldMk cId="1722371149" sldId="2122"/>
                <pc2:cmMk id="{60FD6076-3630-D348-8C74-E2C25D7B0B1A}"/>
              </pc2:cmMkLst>
            </pc226:cmChg>
          </p:ext>
        </pc:extLst>
      </pc:sldChg>
      <pc:sldChg chg="del">
        <pc:chgData name="Sydney Smith (SHE/HER)" userId="75bd3373-d498-49ce-93fb-5eda2515e74b" providerId="ADAL" clId="{2B4BE364-28BD-BB41-9B88-B5467CF603D1}" dt="2023-04-19T16:32:51.940" v="89" actId="2696"/>
        <pc:sldMkLst>
          <pc:docMk/>
          <pc:sldMk cId="2728293920" sldId="2131"/>
        </pc:sldMkLst>
      </pc:sldChg>
      <pc:sldChg chg="del">
        <pc:chgData name="Sydney Smith (SHE/HER)" userId="75bd3373-d498-49ce-93fb-5eda2515e74b" providerId="ADAL" clId="{2B4BE364-28BD-BB41-9B88-B5467CF603D1}" dt="2023-04-19T16:33:01.640" v="90" actId="2696"/>
        <pc:sldMkLst>
          <pc:docMk/>
          <pc:sldMk cId="829897206" sldId="2132"/>
        </pc:sldMkLst>
      </pc:sldChg>
      <pc:sldChg chg="addSp delSp modSp mod ord modAnim addCm delCm modCm">
        <pc:chgData name="Sydney Smith (SHE/HER)" userId="75bd3373-d498-49ce-93fb-5eda2515e74b" providerId="ADAL" clId="{2B4BE364-28BD-BB41-9B88-B5467CF603D1}" dt="2023-04-24T00:12:21.960" v="907" actId="20578"/>
        <pc:sldMkLst>
          <pc:docMk/>
          <pc:sldMk cId="453861907" sldId="2133"/>
        </pc:sldMkLst>
        <pc:spChg chg="mod">
          <ac:chgData name="Sydney Smith (SHE/HER)" userId="75bd3373-d498-49ce-93fb-5eda2515e74b" providerId="ADAL" clId="{2B4BE364-28BD-BB41-9B88-B5467CF603D1}" dt="2023-04-19T16:31:33.010" v="88" actId="207"/>
          <ac:spMkLst>
            <pc:docMk/>
            <pc:sldMk cId="453861907" sldId="2133"/>
            <ac:spMk id="6" creationId="{B044AEBD-64D9-14FC-B830-780CA9A676CD}"/>
          </ac:spMkLst>
        </pc:spChg>
        <pc:spChg chg="mod">
          <ac:chgData name="Sydney Smith (SHE/HER)" userId="75bd3373-d498-49ce-93fb-5eda2515e74b" providerId="ADAL" clId="{2B4BE364-28BD-BB41-9B88-B5467CF603D1}" dt="2023-04-20T21:08:35.787" v="128" actId="1076"/>
          <ac:spMkLst>
            <pc:docMk/>
            <pc:sldMk cId="453861907" sldId="2133"/>
            <ac:spMk id="16" creationId="{F0607B38-BD50-49F7-734F-20199DB3A999}"/>
          </ac:spMkLst>
        </pc:spChg>
        <pc:picChg chg="add mod">
          <ac:chgData name="Sydney Smith (SHE/HER)" userId="75bd3373-d498-49ce-93fb-5eda2515e74b" providerId="ADAL" clId="{2B4BE364-28BD-BB41-9B88-B5467CF603D1}" dt="2023-04-20T21:09:12.720" v="142" actId="1076"/>
          <ac:picMkLst>
            <pc:docMk/>
            <pc:sldMk cId="453861907" sldId="2133"/>
            <ac:picMk id="3" creationId="{AC57CECD-131D-DAB1-A3CF-D74253DC7AD0}"/>
          </ac:picMkLst>
        </pc:picChg>
        <pc:picChg chg="add mod">
          <ac:chgData name="Sydney Smith (SHE/HER)" userId="75bd3373-d498-49ce-93fb-5eda2515e74b" providerId="ADAL" clId="{2B4BE364-28BD-BB41-9B88-B5467CF603D1}" dt="2023-04-21T20:47:29.081" v="373" actId="1076"/>
          <ac:picMkLst>
            <pc:docMk/>
            <pc:sldMk cId="453861907" sldId="2133"/>
            <ac:picMk id="4" creationId="{0A47A925-DC10-75E3-559D-5BD705B16286}"/>
          </ac:picMkLst>
        </pc:picChg>
        <pc:picChg chg="del mod">
          <ac:chgData name="Sydney Smith (SHE/HER)" userId="75bd3373-d498-49ce-93fb-5eda2515e74b" providerId="ADAL" clId="{2B4BE364-28BD-BB41-9B88-B5467CF603D1}" dt="2023-04-21T20:46:37.765" v="364" actId="478"/>
          <ac:picMkLst>
            <pc:docMk/>
            <pc:sldMk cId="453861907" sldId="2133"/>
            <ac:picMk id="8" creationId="{AB843BDF-A001-F28C-171E-383376DEAEEE}"/>
          </ac:picMkLst>
        </pc:picChg>
        <pc:picChg chg="mod">
          <ac:chgData name="Sydney Smith (SHE/HER)" userId="75bd3373-d498-49ce-93fb-5eda2515e74b" providerId="ADAL" clId="{2B4BE364-28BD-BB41-9B88-B5467CF603D1}" dt="2023-04-20T21:08:17.169" v="119" actId="1076"/>
          <ac:picMkLst>
            <pc:docMk/>
            <pc:sldMk cId="453861907" sldId="2133"/>
            <ac:picMk id="12" creationId="{7F37759C-E647-C5D6-8101-10589DFD959A}"/>
          </ac:picMkLst>
        </pc:picChg>
        <pc:picChg chg="mod">
          <ac:chgData name="Sydney Smith (SHE/HER)" userId="75bd3373-d498-49ce-93fb-5eda2515e74b" providerId="ADAL" clId="{2B4BE364-28BD-BB41-9B88-B5467CF603D1}" dt="2023-04-20T21:09:02.674" v="139" actId="1076"/>
          <ac:picMkLst>
            <pc:docMk/>
            <pc:sldMk cId="453861907" sldId="2133"/>
            <ac:picMk id="13" creationId="{581E5AB4-2E11-895B-70E9-499DDB8C5EE7}"/>
          </ac:picMkLst>
        </pc:picChg>
        <pc:picChg chg="mod">
          <ac:chgData name="Sydney Smith (SHE/HER)" userId="75bd3373-d498-49ce-93fb-5eda2515e74b" providerId="ADAL" clId="{2B4BE364-28BD-BB41-9B88-B5467CF603D1}" dt="2023-04-20T21:09:06.218" v="140" actId="1076"/>
          <ac:picMkLst>
            <pc:docMk/>
            <pc:sldMk cId="453861907" sldId="2133"/>
            <ac:picMk id="14" creationId="{287F82EB-FEF3-8AC4-B7CE-2C7F27E87ACB}"/>
          </ac:picMkLst>
        </pc:picChg>
        <pc:picChg chg="mod">
          <ac:chgData name="Sydney Smith (SHE/HER)" userId="75bd3373-d498-49ce-93fb-5eda2515e74b" providerId="ADAL" clId="{2B4BE364-28BD-BB41-9B88-B5467CF603D1}" dt="2023-04-20T21:09:16.652" v="143" actId="1076"/>
          <ac:picMkLst>
            <pc:docMk/>
            <pc:sldMk cId="453861907" sldId="2133"/>
            <ac:picMk id="15" creationId="{8FB673BB-DF9D-9D95-FBE5-371BE2F2C032}"/>
          </ac:picMkLst>
        </pc:picChg>
        <pc:picChg chg="add mod">
          <ac:chgData name="Sydney Smith (SHE/HER)" userId="75bd3373-d498-49ce-93fb-5eda2515e74b" providerId="ADAL" clId="{2B4BE364-28BD-BB41-9B88-B5467CF603D1}" dt="2023-04-20T21:08:53.169" v="137" actId="1076"/>
          <ac:picMkLst>
            <pc:docMk/>
            <pc:sldMk cId="453861907" sldId="2133"/>
            <ac:picMk id="1026" creationId="{4CD23E05-4CCE-EDC6-0DC9-24B8DFCC08FD}"/>
          </ac:picMkLst>
        </pc:picChg>
        <pc:picChg chg="mod">
          <ac:chgData name="Sydney Smith (SHE/HER)" userId="75bd3373-d498-49ce-93fb-5eda2515e74b" providerId="ADAL" clId="{2B4BE364-28BD-BB41-9B88-B5467CF603D1}" dt="2023-04-20T21:08:59.293" v="138" actId="1076"/>
          <ac:picMkLst>
            <pc:docMk/>
            <pc:sldMk cId="453861907" sldId="2133"/>
            <ac:picMk id="2050" creationId="{EB8B1931-3C48-B8DD-822A-27BEB7E5CB8E}"/>
          </ac:picMkLst>
        </pc:picChg>
        <pc:picChg chg="mod">
          <ac:chgData name="Sydney Smith (SHE/HER)" userId="75bd3373-d498-49ce-93fb-5eda2515e74b" providerId="ADAL" clId="{2B4BE364-28BD-BB41-9B88-B5467CF603D1}" dt="2023-04-20T21:09:08.707" v="141" actId="1076"/>
          <ac:picMkLst>
            <pc:docMk/>
            <pc:sldMk cId="453861907" sldId="2133"/>
            <ac:picMk id="2052" creationId="{90601C99-139A-4015-1ACF-85E5A6B8B4A8}"/>
          </ac:picMkLst>
        </pc:picChg>
        <pc:picChg chg="mod">
          <ac:chgData name="Sydney Smith (SHE/HER)" userId="75bd3373-d498-49ce-93fb-5eda2515e74b" providerId="ADAL" clId="{2B4BE364-28BD-BB41-9B88-B5467CF603D1}" dt="2023-04-20T21:09:18.736" v="144" actId="1076"/>
          <ac:picMkLst>
            <pc:docMk/>
            <pc:sldMk cId="453861907" sldId="2133"/>
            <ac:picMk id="2054" creationId="{DC39F96B-8B38-AFE5-A366-741937A9BCA9}"/>
          </ac:picMkLst>
        </pc:picChg>
        <pc:picChg chg="mod">
          <ac:chgData name="Sydney Smith (SHE/HER)" userId="75bd3373-d498-49ce-93fb-5eda2515e74b" providerId="ADAL" clId="{2B4BE364-28BD-BB41-9B88-B5467CF603D1}" dt="2023-04-20T21:08:22.283" v="122" actId="1076"/>
          <ac:picMkLst>
            <pc:docMk/>
            <pc:sldMk cId="453861907" sldId="2133"/>
            <ac:picMk id="2056" creationId="{C11F40FC-8CDF-ED10-67A3-452F795789F4}"/>
          </ac:picMkLst>
        </pc:picChg>
        <pc:extLst>
          <p:ext xmlns:p="http://schemas.openxmlformats.org/presentationml/2006/main" uri="{D6D511B9-2390-475A-947B-AFAB55BFBCF1}">
            <pc226:cmChg xmlns:pc226="http://schemas.microsoft.com/office/powerpoint/2022/06/main/command" chg="del">
              <pc226:chgData name="Sydney Smith (SHE/HER)" userId="75bd3373-d498-49ce-93fb-5eda2515e74b" providerId="ADAL" clId="{2B4BE364-28BD-BB41-9B88-B5467CF603D1}" dt="2023-04-20T18:29:11.784" v="93"/>
              <pc2:cmMkLst xmlns:pc2="http://schemas.microsoft.com/office/powerpoint/2019/9/main/command">
                <pc:docMk/>
                <pc:sldMk cId="453861907" sldId="2133"/>
                <pc2:cmMk id="{ECE8A8CD-84DC-D345-AF8C-3ACAA9395B82}"/>
              </pc2:cmMkLst>
            </pc226:cmChg>
            <pc226:cmChg xmlns:pc226="http://schemas.microsoft.com/office/powerpoint/2022/06/main/command" chg="add del">
              <pc226:chgData name="Sydney Smith (SHE/HER)" userId="75bd3373-d498-49ce-93fb-5eda2515e74b" providerId="ADAL" clId="{2B4BE364-28BD-BB41-9B88-B5467CF603D1}" dt="2023-04-20T21:09:25.435" v="145"/>
              <pc2:cmMkLst xmlns:pc2="http://schemas.microsoft.com/office/powerpoint/2019/9/main/command">
                <pc:docMk/>
                <pc:sldMk cId="453861907" sldId="2133"/>
                <pc2:cmMk id="{901561F3-4BD7-0947-8D01-912E0D1B8755}"/>
              </pc2:cmMkLst>
            </pc226:cmChg>
            <pc226:cmChg xmlns:pc226="http://schemas.microsoft.com/office/powerpoint/2022/06/main/command" chg="del mod">
              <pc226:chgData name="Sydney Smith (SHE/HER)" userId="75bd3373-d498-49ce-93fb-5eda2515e74b" providerId="ADAL" clId="{2B4BE364-28BD-BB41-9B88-B5467CF603D1}" dt="2023-04-20T18:29:08.154" v="92"/>
              <pc2:cmMkLst xmlns:pc2="http://schemas.microsoft.com/office/powerpoint/2019/9/main/command">
                <pc:docMk/>
                <pc:sldMk cId="453861907" sldId="2133"/>
                <pc2:cmMk id="{2463ACFB-C524-4808-86AD-C14981B6D0ED}"/>
              </pc2:cmMkLst>
            </pc226:cmChg>
          </p:ext>
        </pc:extLst>
      </pc:sldChg>
      <pc:sldChg chg="modSp mod">
        <pc:chgData name="Sydney Smith (SHE/HER)" userId="75bd3373-d498-49ce-93fb-5eda2515e74b" providerId="ADAL" clId="{2B4BE364-28BD-BB41-9B88-B5467CF603D1}" dt="2023-04-21T20:13:11.724" v="155" actId="207"/>
        <pc:sldMkLst>
          <pc:docMk/>
          <pc:sldMk cId="2554186700" sldId="2134"/>
        </pc:sldMkLst>
        <pc:spChg chg="mod">
          <ac:chgData name="Sydney Smith (SHE/HER)" userId="75bd3373-d498-49ce-93fb-5eda2515e74b" providerId="ADAL" clId="{2B4BE364-28BD-BB41-9B88-B5467CF603D1}" dt="2023-04-21T20:13:11.724" v="155" actId="207"/>
          <ac:spMkLst>
            <pc:docMk/>
            <pc:sldMk cId="2554186700" sldId="2134"/>
            <ac:spMk id="4" creationId="{5BA58CC7-CFBB-27C8-E9D1-42B798F0575B}"/>
          </ac:spMkLst>
        </pc:spChg>
      </pc:sldChg>
      <pc:sldChg chg="addSp delSp modSp mod modAnim">
        <pc:chgData name="Sydney Smith (SHE/HER)" userId="75bd3373-d498-49ce-93fb-5eda2515e74b" providerId="ADAL" clId="{2B4BE364-28BD-BB41-9B88-B5467CF603D1}" dt="2023-04-21T20:57:49.476" v="467" actId="1076"/>
        <pc:sldMkLst>
          <pc:docMk/>
          <pc:sldMk cId="3838070109" sldId="2140"/>
        </pc:sldMkLst>
        <pc:spChg chg="mod">
          <ac:chgData name="Sydney Smith (SHE/HER)" userId="75bd3373-d498-49ce-93fb-5eda2515e74b" providerId="ADAL" clId="{2B4BE364-28BD-BB41-9B88-B5467CF603D1}" dt="2023-04-21T20:38:03.067" v="202" actId="20577"/>
          <ac:spMkLst>
            <pc:docMk/>
            <pc:sldMk cId="3838070109" sldId="2140"/>
            <ac:spMk id="2" creationId="{0A6CCC62-077F-3C7E-D928-B5C7580911A7}"/>
          </ac:spMkLst>
        </pc:spChg>
        <pc:spChg chg="add mod">
          <ac:chgData name="Sydney Smith (SHE/HER)" userId="75bd3373-d498-49ce-93fb-5eda2515e74b" providerId="ADAL" clId="{2B4BE364-28BD-BB41-9B88-B5467CF603D1}" dt="2023-04-21T20:57:07.798" v="447" actId="14100"/>
          <ac:spMkLst>
            <pc:docMk/>
            <pc:sldMk cId="3838070109" sldId="2140"/>
            <ac:spMk id="9" creationId="{BA69B1A8-0DDE-5228-43AB-93C67D1310E9}"/>
          </ac:spMkLst>
        </pc:spChg>
        <pc:spChg chg="add mod">
          <ac:chgData name="Sydney Smith (SHE/HER)" userId="75bd3373-d498-49ce-93fb-5eda2515e74b" providerId="ADAL" clId="{2B4BE364-28BD-BB41-9B88-B5467CF603D1}" dt="2023-04-21T20:57:13.020" v="452" actId="404"/>
          <ac:spMkLst>
            <pc:docMk/>
            <pc:sldMk cId="3838070109" sldId="2140"/>
            <ac:spMk id="10" creationId="{984E0A3F-11B0-96E8-A0F5-C5EAADE5EFE5}"/>
          </ac:spMkLst>
        </pc:spChg>
        <pc:spChg chg="add mod">
          <ac:chgData name="Sydney Smith (SHE/HER)" userId="75bd3373-d498-49ce-93fb-5eda2515e74b" providerId="ADAL" clId="{2B4BE364-28BD-BB41-9B88-B5467CF603D1}" dt="2023-04-21T20:57:16.998" v="457" actId="404"/>
          <ac:spMkLst>
            <pc:docMk/>
            <pc:sldMk cId="3838070109" sldId="2140"/>
            <ac:spMk id="11" creationId="{F450B2E5-5815-3530-9ADF-26112B71C200}"/>
          </ac:spMkLst>
        </pc:spChg>
        <pc:spChg chg="add mod">
          <ac:chgData name="Sydney Smith (SHE/HER)" userId="75bd3373-d498-49ce-93fb-5eda2515e74b" providerId="ADAL" clId="{2B4BE364-28BD-BB41-9B88-B5467CF603D1}" dt="2023-04-21T20:57:20.606" v="460" actId="403"/>
          <ac:spMkLst>
            <pc:docMk/>
            <pc:sldMk cId="3838070109" sldId="2140"/>
            <ac:spMk id="12" creationId="{3DE8D04C-519D-9FDB-1C8D-8F25FD9149F8}"/>
          </ac:spMkLst>
        </pc:spChg>
        <pc:picChg chg="del">
          <ac:chgData name="Sydney Smith (SHE/HER)" userId="75bd3373-d498-49ce-93fb-5eda2515e74b" providerId="ADAL" clId="{2B4BE364-28BD-BB41-9B88-B5467CF603D1}" dt="2023-04-21T20:37:59.505" v="200" actId="478"/>
          <ac:picMkLst>
            <pc:docMk/>
            <pc:sldMk cId="3838070109" sldId="2140"/>
            <ac:picMk id="5" creationId="{011CD7D4-BA30-2F6C-33C4-6F9615195193}"/>
          </ac:picMkLst>
        </pc:picChg>
        <pc:picChg chg="del">
          <ac:chgData name="Sydney Smith (SHE/HER)" userId="75bd3373-d498-49ce-93fb-5eda2515e74b" providerId="ADAL" clId="{2B4BE364-28BD-BB41-9B88-B5467CF603D1}" dt="2023-04-21T20:38:00.891" v="201" actId="478"/>
          <ac:picMkLst>
            <pc:docMk/>
            <pc:sldMk cId="3838070109" sldId="2140"/>
            <ac:picMk id="6" creationId="{2F5F077B-EE54-1F5B-F3C3-35441F3C2591}"/>
          </ac:picMkLst>
        </pc:picChg>
        <pc:picChg chg="add del mod">
          <ac:chgData name="Sydney Smith (SHE/HER)" userId="75bd3373-d498-49ce-93fb-5eda2515e74b" providerId="ADAL" clId="{2B4BE364-28BD-BB41-9B88-B5467CF603D1}" dt="2023-04-21T20:39:32.543" v="208" actId="478"/>
          <ac:picMkLst>
            <pc:docMk/>
            <pc:sldMk cId="3838070109" sldId="2140"/>
            <ac:picMk id="7" creationId="{D4853C1E-08DC-33EF-18C5-74B46094E97B}"/>
          </ac:picMkLst>
        </pc:picChg>
        <pc:picChg chg="add mod">
          <ac:chgData name="Sydney Smith (SHE/HER)" userId="75bd3373-d498-49ce-93fb-5eda2515e74b" providerId="ADAL" clId="{2B4BE364-28BD-BB41-9B88-B5467CF603D1}" dt="2023-04-21T20:57:49.476" v="467" actId="1076"/>
          <ac:picMkLst>
            <pc:docMk/>
            <pc:sldMk cId="3838070109" sldId="2140"/>
            <ac:picMk id="8" creationId="{68AF1825-C479-DDE5-6B1E-FBFB78D833F7}"/>
          </ac:picMkLst>
        </pc:picChg>
      </pc:sldChg>
      <pc:sldChg chg="del">
        <pc:chgData name="Sydney Smith (SHE/HER)" userId="75bd3373-d498-49ce-93fb-5eda2515e74b" providerId="ADAL" clId="{2B4BE364-28BD-BB41-9B88-B5467CF603D1}" dt="2023-04-13T17:37:18.588" v="81" actId="2696"/>
        <pc:sldMkLst>
          <pc:docMk/>
          <pc:sldMk cId="624887038" sldId="2147"/>
        </pc:sldMkLst>
      </pc:sldChg>
      <pc:sldChg chg="modSp mod">
        <pc:chgData name="Sydney Smith (SHE/HER)" userId="75bd3373-d498-49ce-93fb-5eda2515e74b" providerId="ADAL" clId="{2B4BE364-28BD-BB41-9B88-B5467CF603D1}" dt="2023-04-21T21:09:08.054" v="468" actId="20577"/>
        <pc:sldMkLst>
          <pc:docMk/>
          <pc:sldMk cId="3492210670" sldId="2148"/>
        </pc:sldMkLst>
        <pc:spChg chg="mod">
          <ac:chgData name="Sydney Smith (SHE/HER)" userId="75bd3373-d498-49ce-93fb-5eda2515e74b" providerId="ADAL" clId="{2B4BE364-28BD-BB41-9B88-B5467CF603D1}" dt="2023-04-21T21:09:08.054" v="468" actId="20577"/>
          <ac:spMkLst>
            <pc:docMk/>
            <pc:sldMk cId="3492210670" sldId="2148"/>
            <ac:spMk id="3" creationId="{05F18C30-0021-198F-EB6A-2367392A89C3}"/>
          </ac:spMkLst>
        </pc:spChg>
        <pc:spChg chg="mod">
          <ac:chgData name="Sydney Smith (SHE/HER)" userId="75bd3373-d498-49ce-93fb-5eda2515e74b" providerId="ADAL" clId="{2B4BE364-28BD-BB41-9B88-B5467CF603D1}" dt="2023-04-21T20:12:58.112" v="154" actId="207"/>
          <ac:spMkLst>
            <pc:docMk/>
            <pc:sldMk cId="3492210670" sldId="2148"/>
            <ac:spMk id="4" creationId="{F1AD131F-5928-8CD3-D76B-024BCE0F604D}"/>
          </ac:spMkLst>
        </pc:spChg>
      </pc:sldChg>
      <pc:sldChg chg="addSp modSp mod">
        <pc:chgData name="Sydney Smith (SHE/HER)" userId="75bd3373-d498-49ce-93fb-5eda2515e74b" providerId="ADAL" clId="{2B4BE364-28BD-BB41-9B88-B5467CF603D1}" dt="2023-04-13T17:39:08.242" v="85" actId="1076"/>
        <pc:sldMkLst>
          <pc:docMk/>
          <pc:sldMk cId="623036328" sldId="2149"/>
        </pc:sldMkLst>
        <pc:picChg chg="add mod">
          <ac:chgData name="Sydney Smith (SHE/HER)" userId="75bd3373-d498-49ce-93fb-5eda2515e74b" providerId="ADAL" clId="{2B4BE364-28BD-BB41-9B88-B5467CF603D1}" dt="2023-04-13T17:39:08.242" v="85" actId="1076"/>
          <ac:picMkLst>
            <pc:docMk/>
            <pc:sldMk cId="623036328" sldId="2149"/>
            <ac:picMk id="5" creationId="{E7AEA71F-7083-C0F9-2A62-12763CC158ED}"/>
          </ac:picMkLst>
        </pc:picChg>
      </pc:sldChg>
      <pc:sldChg chg="modSp">
        <pc:chgData name="Sydney Smith (SHE/HER)" userId="75bd3373-d498-49ce-93fb-5eda2515e74b" providerId="ADAL" clId="{2B4BE364-28BD-BB41-9B88-B5467CF603D1}" dt="2023-04-13T17:20:20.736" v="43" actId="2085"/>
        <pc:sldMkLst>
          <pc:docMk/>
          <pc:sldMk cId="2277729422" sldId="2156"/>
        </pc:sldMkLst>
        <pc:graphicFrameChg chg="mod">
          <ac:chgData name="Sydney Smith (SHE/HER)" userId="75bd3373-d498-49ce-93fb-5eda2515e74b" providerId="ADAL" clId="{2B4BE364-28BD-BB41-9B88-B5467CF603D1}" dt="2023-04-13T17:20:20.736" v="43" actId="2085"/>
          <ac:graphicFrameMkLst>
            <pc:docMk/>
            <pc:sldMk cId="2277729422" sldId="2156"/>
            <ac:graphicFrameMk id="5" creationId="{EF9153BC-8BD2-5E0D-E77C-A0F775AF3D60}"/>
          </ac:graphicFrameMkLst>
        </pc:graphicFrameChg>
      </pc:sldChg>
      <pc:sldChg chg="modSp mod">
        <pc:chgData name="Sydney Smith (SHE/HER)" userId="75bd3373-d498-49ce-93fb-5eda2515e74b" providerId="ADAL" clId="{2B4BE364-28BD-BB41-9B88-B5467CF603D1}" dt="2023-04-23T17:49:18.894" v="478" actId="207"/>
        <pc:sldMkLst>
          <pc:docMk/>
          <pc:sldMk cId="593493389" sldId="2157"/>
        </pc:sldMkLst>
        <pc:spChg chg="mod">
          <ac:chgData name="Sydney Smith (SHE/HER)" userId="75bd3373-d498-49ce-93fb-5eda2515e74b" providerId="ADAL" clId="{2B4BE364-28BD-BB41-9B88-B5467CF603D1}" dt="2023-04-23T17:49:18.894" v="478" actId="207"/>
          <ac:spMkLst>
            <pc:docMk/>
            <pc:sldMk cId="593493389" sldId="2157"/>
            <ac:spMk id="2" creationId="{635EDDA8-41BA-BF10-6CCC-31DBB544D5CF}"/>
          </ac:spMkLst>
        </pc:spChg>
      </pc:sldChg>
      <pc:sldChg chg="modSp">
        <pc:chgData name="Sydney Smith (SHE/HER)" userId="75bd3373-d498-49ce-93fb-5eda2515e74b" providerId="ADAL" clId="{2B4BE364-28BD-BB41-9B88-B5467CF603D1}" dt="2023-04-13T17:26:54.340" v="47" actId="1076"/>
        <pc:sldMkLst>
          <pc:docMk/>
          <pc:sldMk cId="2965799655" sldId="2158"/>
        </pc:sldMkLst>
        <pc:picChg chg="mod">
          <ac:chgData name="Sydney Smith (SHE/HER)" userId="75bd3373-d498-49ce-93fb-5eda2515e74b" providerId="ADAL" clId="{2B4BE364-28BD-BB41-9B88-B5467CF603D1}" dt="2023-04-13T17:26:46.516" v="44" actId="1440"/>
          <ac:picMkLst>
            <pc:docMk/>
            <pc:sldMk cId="2965799655" sldId="2158"/>
            <ac:picMk id="37890" creationId="{07F4C1E4-B577-CF5E-5590-2074EC891B97}"/>
          </ac:picMkLst>
        </pc:picChg>
        <pc:picChg chg="mod">
          <ac:chgData name="Sydney Smith (SHE/HER)" userId="75bd3373-d498-49ce-93fb-5eda2515e74b" providerId="ADAL" clId="{2B4BE364-28BD-BB41-9B88-B5467CF603D1}" dt="2023-04-13T17:26:54.340" v="47" actId="1076"/>
          <ac:picMkLst>
            <pc:docMk/>
            <pc:sldMk cId="2965799655" sldId="2158"/>
            <ac:picMk id="37892" creationId="{BBA78B7E-A43B-8DD4-836F-A04B8DF8C5B8}"/>
          </ac:picMkLst>
        </pc:picChg>
        <pc:picChg chg="mod">
          <ac:chgData name="Sydney Smith (SHE/HER)" userId="75bd3373-d498-49ce-93fb-5eda2515e74b" providerId="ADAL" clId="{2B4BE364-28BD-BB41-9B88-B5467CF603D1}" dt="2023-04-13T17:26:50.790" v="45" actId="1076"/>
          <ac:picMkLst>
            <pc:docMk/>
            <pc:sldMk cId="2965799655" sldId="2158"/>
            <ac:picMk id="37894" creationId="{16020818-F72A-2CE9-0548-F7AFBF40018D}"/>
          </ac:picMkLst>
        </pc:picChg>
        <pc:picChg chg="mod">
          <ac:chgData name="Sydney Smith (SHE/HER)" userId="75bd3373-d498-49ce-93fb-5eda2515e74b" providerId="ADAL" clId="{2B4BE364-28BD-BB41-9B88-B5467CF603D1}" dt="2023-04-13T17:26:52.627" v="46" actId="1076"/>
          <ac:picMkLst>
            <pc:docMk/>
            <pc:sldMk cId="2965799655" sldId="2158"/>
            <ac:picMk id="37896" creationId="{88A912AF-5264-A864-B7A7-FA75BD697668}"/>
          </ac:picMkLst>
        </pc:picChg>
      </pc:sldChg>
      <pc:sldChg chg="del">
        <pc:chgData name="Sydney Smith (SHE/HER)" userId="75bd3373-d498-49ce-93fb-5eda2515e74b" providerId="ADAL" clId="{2B4BE364-28BD-BB41-9B88-B5467CF603D1}" dt="2023-04-13T16:48:16.047" v="37" actId="2696"/>
        <pc:sldMkLst>
          <pc:docMk/>
          <pc:sldMk cId="2860989121" sldId="2162"/>
        </pc:sldMkLst>
      </pc:sldChg>
      <pc:sldChg chg="modSp add del mod">
        <pc:chgData name="Sydney Smith (SHE/HER)" userId="75bd3373-d498-49ce-93fb-5eda2515e74b" providerId="ADAL" clId="{2B4BE364-28BD-BB41-9B88-B5467CF603D1}" dt="2023-04-17T17:07:10.915" v="86" actId="2696"/>
        <pc:sldMkLst>
          <pc:docMk/>
          <pc:sldMk cId="2828815367" sldId="2164"/>
        </pc:sldMkLst>
        <pc:spChg chg="mod">
          <ac:chgData name="Sydney Smith (SHE/HER)" userId="75bd3373-d498-49ce-93fb-5eda2515e74b" providerId="ADAL" clId="{2B4BE364-28BD-BB41-9B88-B5467CF603D1}" dt="2023-04-13T17:28:06.315" v="51" actId="255"/>
          <ac:spMkLst>
            <pc:docMk/>
            <pc:sldMk cId="2828815367" sldId="2164"/>
            <ac:spMk id="3" creationId="{4B63409C-C295-7051-8A33-C5F86DFCFBB3}"/>
          </ac:spMkLst>
        </pc:spChg>
        <pc:spChg chg="mod">
          <ac:chgData name="Sydney Smith (SHE/HER)" userId="75bd3373-d498-49ce-93fb-5eda2515e74b" providerId="ADAL" clId="{2B4BE364-28BD-BB41-9B88-B5467CF603D1}" dt="2023-04-13T17:27:34.613" v="49" actId="2711"/>
          <ac:spMkLst>
            <pc:docMk/>
            <pc:sldMk cId="2828815367" sldId="2164"/>
            <ac:spMk id="4" creationId="{975DD319-687A-FDFC-8162-CA5B98578BBD}"/>
          </ac:spMkLst>
        </pc:spChg>
      </pc:sldChg>
      <pc:sldChg chg="addSp modSp new mod">
        <pc:chgData name="Sydney Smith (SHE/HER)" userId="75bd3373-d498-49ce-93fb-5eda2515e74b" providerId="ADAL" clId="{2B4BE364-28BD-BB41-9B88-B5467CF603D1}" dt="2023-04-13T17:30:02.622" v="80"/>
        <pc:sldMkLst>
          <pc:docMk/>
          <pc:sldMk cId="1254737915" sldId="2165"/>
        </pc:sldMkLst>
        <pc:spChg chg="mod">
          <ac:chgData name="Sydney Smith (SHE/HER)" userId="75bd3373-d498-49ce-93fb-5eda2515e74b" providerId="ADAL" clId="{2B4BE364-28BD-BB41-9B88-B5467CF603D1}" dt="2023-04-13T17:29:51.325" v="79" actId="20577"/>
          <ac:spMkLst>
            <pc:docMk/>
            <pc:sldMk cId="1254737915" sldId="2165"/>
            <ac:spMk id="2" creationId="{3B2524E7-4042-AA9B-81C0-5889AE4D416F}"/>
          </ac:spMkLst>
        </pc:spChg>
        <pc:spChg chg="add mod">
          <ac:chgData name="Sydney Smith (SHE/HER)" userId="75bd3373-d498-49ce-93fb-5eda2515e74b" providerId="ADAL" clId="{2B4BE364-28BD-BB41-9B88-B5467CF603D1}" dt="2023-04-13T17:30:02.622" v="80"/>
          <ac:spMkLst>
            <pc:docMk/>
            <pc:sldMk cId="1254737915" sldId="2165"/>
            <ac:spMk id="4" creationId="{B2D24FFF-1FE4-055E-7341-3611EA01DC72}"/>
          </ac:spMkLst>
        </pc:spChg>
      </pc:sldChg>
      <pc:sldChg chg="del">
        <pc:chgData name="Sydney Smith (SHE/HER)" userId="75bd3373-d498-49ce-93fb-5eda2515e74b" providerId="ADAL" clId="{2B4BE364-28BD-BB41-9B88-B5467CF603D1}" dt="2023-04-23T23:40:33.067" v="898" actId="2696"/>
        <pc:sldMkLst>
          <pc:docMk/>
          <pc:sldMk cId="1088705638" sldId="2166"/>
        </pc:sldMkLst>
      </pc:sldChg>
      <pc:sldChg chg="add ord">
        <pc:chgData name="Sydney Smith (SHE/HER)" userId="75bd3373-d498-49ce-93fb-5eda2515e74b" providerId="ADAL" clId="{2B4BE364-28BD-BB41-9B88-B5467CF603D1}" dt="2023-04-23T23:40:31.025" v="897" actId="20578"/>
        <pc:sldMkLst>
          <pc:docMk/>
          <pc:sldMk cId="1701036440" sldId="2167"/>
        </pc:sldMkLst>
      </pc:sldChg>
    </pc:docChg>
  </pc:docChgLst>
  <pc:docChgLst>
    <pc:chgData name="Jason Helmick" userId="S::jahelmic@microsoft.com::4d62dfd8-4666-4b3a-86fb-ee321fffbfda" providerId="AD" clId="Web-{C85618F6-FF5C-45EE-AB9F-26A102A3A85E}"/>
    <pc:docChg chg="mod modMainMaster">
      <pc:chgData name="Jason Helmick" userId="S::jahelmic@microsoft.com::4d62dfd8-4666-4b3a-86fb-ee321fffbfda" providerId="AD" clId="Web-{C85618F6-FF5C-45EE-AB9F-26A102A3A85E}" dt="2023-04-12T15:57:56.039" v="1" actId="33475"/>
      <pc:docMkLst>
        <pc:docMk/>
      </pc:docMkLst>
      <pc:sldMasterChg chg="addSp">
        <pc:chgData name="Jason Helmick" userId="S::jahelmic@microsoft.com::4d62dfd8-4666-4b3a-86fb-ee321fffbfda" providerId="AD" clId="Web-{C85618F6-FF5C-45EE-AB9F-26A102A3A85E}" dt="2023-04-12T15:57:56.023" v="0" actId="33475"/>
        <pc:sldMasterMkLst>
          <pc:docMk/>
          <pc:sldMasterMk cId="381525674" sldId="2147483672"/>
        </pc:sldMasterMkLst>
        <pc:spChg chg="add">
          <ac:chgData name="Jason Helmick" userId="S::jahelmic@microsoft.com::4d62dfd8-4666-4b3a-86fb-ee321fffbfda" providerId="AD" clId="Web-{C85618F6-FF5C-45EE-AB9F-26A102A3A85E}" dt="2023-04-12T15:57:56.023" v="0" actId="33475"/>
          <ac:spMkLst>
            <pc:docMk/>
            <pc:sldMasterMk cId="381525674" sldId="2147483672"/>
            <ac:spMk id="9" creationId="{5D81B969-D4AE-371B-187B-971BC7774C13}"/>
          </ac:spMkLst>
        </pc:spChg>
      </pc:sldMasterChg>
    </pc:docChg>
  </pc:docChgLst>
  <pc:docChgLst>
    <pc:chgData name="Sydney Smith (SHE/HER)" userId="S::sysmith@microsoft.com::75bd3373-d498-49ce-93fb-5eda2515e74b" providerId="AD" clId="Web-{963507E7-11F5-F408-3A31-BF794814AE07}"/>
    <pc:docChg chg="modSld">
      <pc:chgData name="Sydney Smith (SHE/HER)" userId="S::sysmith@microsoft.com::75bd3373-d498-49ce-93fb-5eda2515e74b" providerId="AD" clId="Web-{963507E7-11F5-F408-3A31-BF794814AE07}" dt="2023-03-01T22:23:03.798" v="12"/>
      <pc:docMkLst>
        <pc:docMk/>
      </pc:docMkLst>
      <pc:sldChg chg="modNotes">
        <pc:chgData name="Sydney Smith (SHE/HER)" userId="S::sysmith@microsoft.com::75bd3373-d498-49ce-93fb-5eda2515e74b" providerId="AD" clId="Web-{963507E7-11F5-F408-3A31-BF794814AE07}" dt="2023-03-01T22:23:03.798" v="12"/>
        <pc:sldMkLst>
          <pc:docMk/>
          <pc:sldMk cId="4057893872" sldId="257"/>
        </pc:sldMkLst>
      </pc:sldChg>
    </pc:docChg>
  </pc:docChgLst>
  <pc:docChgLst>
    <pc:chgData name="Steven Bucher" userId="af4d7e80-af50-4421-944c-e0074587a684" providerId="ADAL" clId="{60DC30ED-13A0-A448-97F8-42AC32E22A18}"/>
    <pc:docChg chg="undo redo custSel addSld delSld modSld sldOrd">
      <pc:chgData name="Steven Bucher" userId="af4d7e80-af50-4421-944c-e0074587a684" providerId="ADAL" clId="{60DC30ED-13A0-A448-97F8-42AC32E22A18}" dt="2023-04-24T16:04:43.629" v="6907"/>
      <pc:docMkLst>
        <pc:docMk/>
      </pc:docMkLst>
      <pc:sldChg chg="modNotesTx">
        <pc:chgData name="Steven Bucher" userId="af4d7e80-af50-4421-944c-e0074587a684" providerId="ADAL" clId="{60DC30ED-13A0-A448-97F8-42AC32E22A18}" dt="2023-03-01T17:52:27.154" v="235" actId="20577"/>
        <pc:sldMkLst>
          <pc:docMk/>
          <pc:sldMk cId="2970213907" sldId="256"/>
        </pc:sldMkLst>
      </pc:sldChg>
      <pc:sldChg chg="add del modNotesTx">
        <pc:chgData name="Steven Bucher" userId="af4d7e80-af50-4421-944c-e0074587a684" providerId="ADAL" clId="{60DC30ED-13A0-A448-97F8-42AC32E22A18}" dt="2023-03-01T18:29:56.956" v="704" actId="20577"/>
        <pc:sldMkLst>
          <pc:docMk/>
          <pc:sldMk cId="4057893872" sldId="257"/>
        </pc:sldMkLst>
      </pc:sldChg>
      <pc:sldChg chg="addCm modCm">
        <pc:chgData name="Steven Bucher" userId="af4d7e80-af50-4421-944c-e0074587a684" providerId="ADAL" clId="{60DC30ED-13A0-A448-97F8-42AC32E22A18}" dt="2023-03-28T21:55:18.325" v="1770"/>
        <pc:sldMkLst>
          <pc:docMk/>
          <pc:sldMk cId="2779032928" sldId="262"/>
        </pc:sldMkLst>
        <pc:extLst>
          <p:ext xmlns:p="http://schemas.openxmlformats.org/presentationml/2006/main" uri="{D6D511B9-2390-475A-947B-AFAB55BFBCF1}">
            <pc226:cmChg xmlns:pc226="http://schemas.microsoft.com/office/powerpoint/2022/06/main/command" chg="add">
              <pc226:chgData name="Steven Bucher" userId="af4d7e80-af50-4421-944c-e0074587a684" providerId="ADAL" clId="{60DC30ED-13A0-A448-97F8-42AC32E22A18}" dt="2023-03-28T21:55:18.325" v="1770"/>
              <pc2:cmMkLst xmlns:pc2="http://schemas.microsoft.com/office/powerpoint/2019/9/main/command">
                <pc:docMk/>
                <pc:sldMk cId="2779032928" sldId="262"/>
                <pc2:cmMk id="{23860E6C-D639-B243-95BE-33DFD23BDC8C}"/>
              </pc2:cmMkLst>
              <pc226:cmRplyChg chg="add">
                <pc226:chgData name="Steven Bucher" userId="af4d7e80-af50-4421-944c-e0074587a684" providerId="ADAL" clId="{60DC30ED-13A0-A448-97F8-42AC32E22A18}" dt="2023-03-28T21:55:18.325" v="1770"/>
                <pc2:cmRplyMkLst xmlns:pc2="http://schemas.microsoft.com/office/powerpoint/2019/9/main/command">
                  <pc:docMk/>
                  <pc:sldMk cId="2779032928" sldId="262"/>
                  <pc2:cmMk id="{23860E6C-D639-B243-95BE-33DFD23BDC8C}"/>
                  <pc2:cmRplyMk id="{C8F7AA04-5BCA-FB42-8DDD-504154B53D73}"/>
                </pc2:cmRplyMkLst>
              </pc226:cmRplyChg>
            </pc226:cmChg>
          </p:ext>
        </pc:extLst>
      </pc:sldChg>
      <pc:sldChg chg="addSp delSp modSp mod">
        <pc:chgData name="Steven Bucher" userId="af4d7e80-af50-4421-944c-e0074587a684" providerId="ADAL" clId="{60DC30ED-13A0-A448-97F8-42AC32E22A18}" dt="2023-03-22T21:32:05.702" v="910" actId="1076"/>
        <pc:sldMkLst>
          <pc:docMk/>
          <pc:sldMk cId="5953633" sldId="274"/>
        </pc:sldMkLst>
        <pc:spChg chg="mod">
          <ac:chgData name="Steven Bucher" userId="af4d7e80-af50-4421-944c-e0074587a684" providerId="ADAL" clId="{60DC30ED-13A0-A448-97F8-42AC32E22A18}" dt="2023-03-22T21:31:32.272" v="893" actId="1076"/>
          <ac:spMkLst>
            <pc:docMk/>
            <pc:sldMk cId="5953633" sldId="274"/>
            <ac:spMk id="9" creationId="{6CF1E972-2906-9E26-ECF2-B97425E30A22}"/>
          </ac:spMkLst>
        </pc:spChg>
        <pc:spChg chg="mod">
          <ac:chgData name="Steven Bucher" userId="af4d7e80-af50-4421-944c-e0074587a684" providerId="ADAL" clId="{60DC30ED-13A0-A448-97F8-42AC32E22A18}" dt="2023-03-22T21:31:32.272" v="893" actId="1076"/>
          <ac:spMkLst>
            <pc:docMk/>
            <pc:sldMk cId="5953633" sldId="274"/>
            <ac:spMk id="10" creationId="{39D4F655-41A8-BFD3-128A-25B958421305}"/>
          </ac:spMkLst>
        </pc:spChg>
        <pc:spChg chg="mod">
          <ac:chgData name="Steven Bucher" userId="af4d7e80-af50-4421-944c-e0074587a684" providerId="ADAL" clId="{60DC30ED-13A0-A448-97F8-42AC32E22A18}" dt="2023-03-22T21:31:32.272" v="893" actId="1076"/>
          <ac:spMkLst>
            <pc:docMk/>
            <pc:sldMk cId="5953633" sldId="274"/>
            <ac:spMk id="12" creationId="{2EB919B0-9170-1EA3-B0E4-DF77287E7C16}"/>
          </ac:spMkLst>
        </pc:spChg>
        <pc:spChg chg="mod">
          <ac:chgData name="Steven Bucher" userId="af4d7e80-af50-4421-944c-e0074587a684" providerId="ADAL" clId="{60DC30ED-13A0-A448-97F8-42AC32E22A18}" dt="2023-03-22T21:32:05.702" v="910" actId="1076"/>
          <ac:spMkLst>
            <pc:docMk/>
            <pc:sldMk cId="5953633" sldId="274"/>
            <ac:spMk id="16" creationId="{5C27704F-D563-0FDA-8641-9C0D76AC59B3}"/>
          </ac:spMkLst>
        </pc:spChg>
        <pc:spChg chg="mod">
          <ac:chgData name="Steven Bucher" userId="af4d7e80-af50-4421-944c-e0074587a684" providerId="ADAL" clId="{60DC30ED-13A0-A448-97F8-42AC32E22A18}" dt="2023-03-22T21:32:05.702" v="910" actId="1076"/>
          <ac:spMkLst>
            <pc:docMk/>
            <pc:sldMk cId="5953633" sldId="274"/>
            <ac:spMk id="17" creationId="{2F8BD4C3-7EFA-5808-C388-7C7598A93880}"/>
          </ac:spMkLst>
        </pc:spChg>
        <pc:spChg chg="mod">
          <ac:chgData name="Steven Bucher" userId="af4d7e80-af50-4421-944c-e0074587a684" providerId="ADAL" clId="{60DC30ED-13A0-A448-97F8-42AC32E22A18}" dt="2023-03-22T21:32:05.702" v="910" actId="1076"/>
          <ac:spMkLst>
            <pc:docMk/>
            <pc:sldMk cId="5953633" sldId="274"/>
            <ac:spMk id="19" creationId="{5EBA58DD-B048-F5A5-E15B-8DB741181BD1}"/>
          </ac:spMkLst>
        </pc:spChg>
        <pc:grpChg chg="add del mod">
          <ac:chgData name="Steven Bucher" userId="af4d7e80-af50-4421-944c-e0074587a684" providerId="ADAL" clId="{60DC30ED-13A0-A448-97F8-42AC32E22A18}" dt="2023-03-22T21:31:33.077" v="894" actId="478"/>
          <ac:grpSpMkLst>
            <pc:docMk/>
            <pc:sldMk cId="5953633" sldId="274"/>
            <ac:grpSpMk id="6" creationId="{31217D54-3FB1-CCB2-90A5-4781988C6FA4}"/>
          </ac:grpSpMkLst>
        </pc:grpChg>
        <pc:grpChg chg="add mod">
          <ac:chgData name="Steven Bucher" userId="af4d7e80-af50-4421-944c-e0074587a684" providerId="ADAL" clId="{60DC30ED-13A0-A448-97F8-42AC32E22A18}" dt="2023-03-22T21:32:05.702" v="910" actId="1076"/>
          <ac:grpSpMkLst>
            <pc:docMk/>
            <pc:sldMk cId="5953633" sldId="274"/>
            <ac:grpSpMk id="13" creationId="{A7CC77F2-9A5F-A760-4411-84E30A18791A}"/>
          </ac:grpSpMkLst>
        </pc:grpChg>
        <pc:picChg chg="mod">
          <ac:chgData name="Steven Bucher" userId="af4d7e80-af50-4421-944c-e0074587a684" providerId="ADAL" clId="{60DC30ED-13A0-A448-97F8-42AC32E22A18}" dt="2023-03-22T21:32:02.051" v="907" actId="1076"/>
          <ac:picMkLst>
            <pc:docMk/>
            <pc:sldMk cId="5953633" sldId="274"/>
            <ac:picMk id="5" creationId="{216F2239-638F-9772-6464-484D5B15D7D9}"/>
          </ac:picMkLst>
        </pc:picChg>
        <pc:picChg chg="mod">
          <ac:chgData name="Steven Bucher" userId="af4d7e80-af50-4421-944c-e0074587a684" providerId="ADAL" clId="{60DC30ED-13A0-A448-97F8-42AC32E22A18}" dt="2023-03-22T21:31:32.272" v="893" actId="1076"/>
          <ac:picMkLst>
            <pc:docMk/>
            <pc:sldMk cId="5953633" sldId="274"/>
            <ac:picMk id="7" creationId="{A089A520-5A9B-D2A4-2A8A-BF03F4406EFB}"/>
          </ac:picMkLst>
        </pc:picChg>
        <pc:picChg chg="mod">
          <ac:chgData name="Steven Bucher" userId="af4d7e80-af50-4421-944c-e0074587a684" providerId="ADAL" clId="{60DC30ED-13A0-A448-97F8-42AC32E22A18}" dt="2023-03-22T21:31:32.272" v="893" actId="1076"/>
          <ac:picMkLst>
            <pc:docMk/>
            <pc:sldMk cId="5953633" sldId="274"/>
            <ac:picMk id="8" creationId="{0B5BE991-49F6-6C6E-CDB2-1B4405EAD3AB}"/>
          </ac:picMkLst>
        </pc:picChg>
        <pc:picChg chg="mod">
          <ac:chgData name="Steven Bucher" userId="af4d7e80-af50-4421-944c-e0074587a684" providerId="ADAL" clId="{60DC30ED-13A0-A448-97F8-42AC32E22A18}" dt="2023-03-22T21:31:32.272" v="893" actId="1076"/>
          <ac:picMkLst>
            <pc:docMk/>
            <pc:sldMk cId="5953633" sldId="274"/>
            <ac:picMk id="11" creationId="{5F23EAE7-9660-406A-5624-D68986C0E439}"/>
          </ac:picMkLst>
        </pc:picChg>
        <pc:picChg chg="mod">
          <ac:chgData name="Steven Bucher" userId="af4d7e80-af50-4421-944c-e0074587a684" providerId="ADAL" clId="{60DC30ED-13A0-A448-97F8-42AC32E22A18}" dt="2023-03-22T21:32:05.702" v="910" actId="1076"/>
          <ac:picMkLst>
            <pc:docMk/>
            <pc:sldMk cId="5953633" sldId="274"/>
            <ac:picMk id="14" creationId="{47C54347-71A6-F872-A134-BC92AC32FE3E}"/>
          </ac:picMkLst>
        </pc:picChg>
        <pc:picChg chg="mod">
          <ac:chgData name="Steven Bucher" userId="af4d7e80-af50-4421-944c-e0074587a684" providerId="ADAL" clId="{60DC30ED-13A0-A448-97F8-42AC32E22A18}" dt="2023-03-22T21:32:05.702" v="910" actId="1076"/>
          <ac:picMkLst>
            <pc:docMk/>
            <pc:sldMk cId="5953633" sldId="274"/>
            <ac:picMk id="15" creationId="{9047948E-10A0-5D95-A6EE-9945D4121189}"/>
          </ac:picMkLst>
        </pc:picChg>
        <pc:picChg chg="mod">
          <ac:chgData name="Steven Bucher" userId="af4d7e80-af50-4421-944c-e0074587a684" providerId="ADAL" clId="{60DC30ED-13A0-A448-97F8-42AC32E22A18}" dt="2023-03-22T21:32:05.702" v="910" actId="1076"/>
          <ac:picMkLst>
            <pc:docMk/>
            <pc:sldMk cId="5953633" sldId="274"/>
            <ac:picMk id="18" creationId="{15FBA16C-70C2-EDA3-B0ED-C34A153B4A42}"/>
          </ac:picMkLst>
        </pc:picChg>
        <pc:picChg chg="mod">
          <ac:chgData name="Steven Bucher" userId="af4d7e80-af50-4421-944c-e0074587a684" providerId="ADAL" clId="{60DC30ED-13A0-A448-97F8-42AC32E22A18}" dt="2023-03-22T21:31:58.746" v="906" actId="167"/>
          <ac:picMkLst>
            <pc:docMk/>
            <pc:sldMk cId="5953633" sldId="274"/>
            <ac:picMk id="1026" creationId="{6CFB9303-94CF-9FD6-C2A7-3245A559FD8F}"/>
          </ac:picMkLst>
        </pc:picChg>
      </pc:sldChg>
      <pc:sldChg chg="modSp mod">
        <pc:chgData name="Steven Bucher" userId="af4d7e80-af50-4421-944c-e0074587a684" providerId="ADAL" clId="{60DC30ED-13A0-A448-97F8-42AC32E22A18}" dt="2023-03-28T16:22:42.720" v="1741" actId="255"/>
        <pc:sldMkLst>
          <pc:docMk/>
          <pc:sldMk cId="3258043156" sldId="280"/>
        </pc:sldMkLst>
        <pc:spChg chg="mod">
          <ac:chgData name="Steven Bucher" userId="af4d7e80-af50-4421-944c-e0074587a684" providerId="ADAL" clId="{60DC30ED-13A0-A448-97F8-42AC32E22A18}" dt="2023-03-28T16:02:08.603" v="1652" actId="207"/>
          <ac:spMkLst>
            <pc:docMk/>
            <pc:sldMk cId="3258043156" sldId="280"/>
            <ac:spMk id="3" creationId="{4B63409C-C295-7051-8A33-C5F86DFCFBB3}"/>
          </ac:spMkLst>
        </pc:spChg>
        <pc:spChg chg="mod">
          <ac:chgData name="Steven Bucher" userId="af4d7e80-af50-4421-944c-e0074587a684" providerId="ADAL" clId="{60DC30ED-13A0-A448-97F8-42AC32E22A18}" dt="2023-03-28T16:22:42.720" v="1741" actId="255"/>
          <ac:spMkLst>
            <pc:docMk/>
            <pc:sldMk cId="3258043156" sldId="280"/>
            <ac:spMk id="4" creationId="{975DD319-687A-FDFC-8162-CA5B98578BBD}"/>
          </ac:spMkLst>
        </pc:spChg>
      </pc:sldChg>
      <pc:sldChg chg="modNotesTx">
        <pc:chgData name="Steven Bucher" userId="af4d7e80-af50-4421-944c-e0074587a684" providerId="ADAL" clId="{60DC30ED-13A0-A448-97F8-42AC32E22A18}" dt="2023-03-21T22:20:00.267" v="858" actId="20577"/>
        <pc:sldMkLst>
          <pc:docMk/>
          <pc:sldMk cId="3588773400" sldId="2088"/>
        </pc:sldMkLst>
      </pc:sldChg>
      <pc:sldChg chg="addSp delSp modSp new mod ord modShow">
        <pc:chgData name="Steven Bucher" userId="af4d7e80-af50-4421-944c-e0074587a684" providerId="ADAL" clId="{60DC30ED-13A0-A448-97F8-42AC32E22A18}" dt="2023-03-28T15:43:43.825" v="1239" actId="20578"/>
        <pc:sldMkLst>
          <pc:docMk/>
          <pc:sldMk cId="1999303092" sldId="2089"/>
        </pc:sldMkLst>
        <pc:spChg chg="del">
          <ac:chgData name="Steven Bucher" userId="af4d7e80-af50-4421-944c-e0074587a684" providerId="ADAL" clId="{60DC30ED-13A0-A448-97F8-42AC32E22A18}" dt="2023-03-22T21:30:28.986" v="862" actId="478"/>
          <ac:spMkLst>
            <pc:docMk/>
            <pc:sldMk cId="1999303092" sldId="2089"/>
            <ac:spMk id="2" creationId="{481192D9-4447-31AC-18BB-3882D69CC48B}"/>
          </ac:spMkLst>
        </pc:spChg>
        <pc:spChg chg="del mod">
          <ac:chgData name="Steven Bucher" userId="af4d7e80-af50-4421-944c-e0074587a684" providerId="ADAL" clId="{60DC30ED-13A0-A448-97F8-42AC32E22A18}" dt="2023-03-22T21:30:32.025" v="864" actId="478"/>
          <ac:spMkLst>
            <pc:docMk/>
            <pc:sldMk cId="1999303092" sldId="2089"/>
            <ac:spMk id="3" creationId="{E888867D-2199-C2F4-8537-669080835F42}"/>
          </ac:spMkLst>
        </pc:spChg>
        <pc:spChg chg="add mod">
          <ac:chgData name="Steven Bucher" userId="af4d7e80-af50-4421-944c-e0074587a684" providerId="ADAL" clId="{60DC30ED-13A0-A448-97F8-42AC32E22A18}" dt="2023-03-22T21:31:08.806" v="874" actId="732"/>
          <ac:spMkLst>
            <pc:docMk/>
            <pc:sldMk cId="1999303092" sldId="2089"/>
            <ac:spMk id="4" creationId="{93BBE7B9-7566-26DE-2946-5B642553D82D}"/>
          </ac:spMkLst>
        </pc:spChg>
        <pc:spChg chg="add mod">
          <ac:chgData name="Steven Bucher" userId="af4d7e80-af50-4421-944c-e0074587a684" providerId="ADAL" clId="{60DC30ED-13A0-A448-97F8-42AC32E22A18}" dt="2023-03-22T21:31:08.806" v="874" actId="732"/>
          <ac:spMkLst>
            <pc:docMk/>
            <pc:sldMk cId="1999303092" sldId="2089"/>
            <ac:spMk id="5" creationId="{B10AC48B-3EB9-FB92-0112-DED415935CE8}"/>
          </ac:spMkLst>
        </pc:spChg>
        <pc:spChg chg="add del mod">
          <ac:chgData name="Steven Bucher" userId="af4d7e80-af50-4421-944c-e0074587a684" providerId="ADAL" clId="{60DC30ED-13A0-A448-97F8-42AC32E22A18}" dt="2023-03-14T17:45:02.928" v="771" actId="478"/>
          <ac:spMkLst>
            <pc:docMk/>
            <pc:sldMk cId="1999303092" sldId="2089"/>
            <ac:spMk id="6" creationId="{3C5C97C9-B5BB-999A-0B85-2E4216F1D01A}"/>
          </ac:spMkLst>
        </pc:spChg>
        <pc:spChg chg="add mod">
          <ac:chgData name="Steven Bucher" userId="af4d7e80-af50-4421-944c-e0074587a684" providerId="ADAL" clId="{60DC30ED-13A0-A448-97F8-42AC32E22A18}" dt="2023-03-22T21:31:08.806" v="874" actId="732"/>
          <ac:spMkLst>
            <pc:docMk/>
            <pc:sldMk cId="1999303092" sldId="2089"/>
            <ac:spMk id="8" creationId="{15A3EC6D-7878-8F7A-CD8B-1D3E62994F1D}"/>
          </ac:spMkLst>
        </pc:spChg>
        <pc:grpChg chg="add mod">
          <ac:chgData name="Steven Bucher" userId="af4d7e80-af50-4421-944c-e0074587a684" providerId="ADAL" clId="{60DC30ED-13A0-A448-97F8-42AC32E22A18}" dt="2023-03-22T21:31:08.806" v="874" actId="732"/>
          <ac:grpSpMkLst>
            <pc:docMk/>
            <pc:sldMk cId="1999303092" sldId="2089"/>
            <ac:grpSpMk id="9" creationId="{B87946E6-5964-AE49-786D-729840EEB55B}"/>
          </ac:grpSpMkLst>
        </pc:grpChg>
        <pc:picChg chg="add mod">
          <ac:chgData name="Steven Bucher" userId="af4d7e80-af50-4421-944c-e0074587a684" providerId="ADAL" clId="{60DC30ED-13A0-A448-97F8-42AC32E22A18}" dt="2023-03-22T21:31:08.806" v="874" actId="732"/>
          <ac:picMkLst>
            <pc:docMk/>
            <pc:sldMk cId="1999303092" sldId="2089"/>
            <ac:picMk id="7" creationId="{A02DAA3B-ACE9-3DEC-FE54-D45F56490F07}"/>
          </ac:picMkLst>
        </pc:picChg>
        <pc:picChg chg="add del mod">
          <ac:chgData name="Steven Bucher" userId="af4d7e80-af50-4421-944c-e0074587a684" providerId="ADAL" clId="{60DC30ED-13A0-A448-97F8-42AC32E22A18}" dt="2023-03-22T21:31:08.806" v="874" actId="732"/>
          <ac:picMkLst>
            <pc:docMk/>
            <pc:sldMk cId="1999303092" sldId="2089"/>
            <ac:picMk id="1026" creationId="{337D98A4-9AD3-AEE5-523F-9110B637A2EE}"/>
          </ac:picMkLst>
        </pc:picChg>
        <pc:picChg chg="add del mod">
          <ac:chgData name="Steven Bucher" userId="af4d7e80-af50-4421-944c-e0074587a684" providerId="ADAL" clId="{60DC30ED-13A0-A448-97F8-42AC32E22A18}" dt="2023-03-22T21:31:08.806" v="874" actId="732"/>
          <ac:picMkLst>
            <pc:docMk/>
            <pc:sldMk cId="1999303092" sldId="2089"/>
            <ac:picMk id="1028" creationId="{1D069E96-A3A7-8D36-BAD2-4935EB9A69F6}"/>
          </ac:picMkLst>
        </pc:picChg>
      </pc:sldChg>
      <pc:sldChg chg="addSp delSp modSp add del mod modShow">
        <pc:chgData name="Steven Bucher" userId="af4d7e80-af50-4421-944c-e0074587a684" providerId="ADAL" clId="{60DC30ED-13A0-A448-97F8-42AC32E22A18}" dt="2023-03-14T18:21:47.462" v="853" actId="2696"/>
        <pc:sldMkLst>
          <pc:docMk/>
          <pc:sldMk cId="3615830860" sldId="2090"/>
        </pc:sldMkLst>
        <pc:spChg chg="mod">
          <ac:chgData name="Steven Bucher" userId="af4d7e80-af50-4421-944c-e0074587a684" providerId="ADAL" clId="{60DC30ED-13A0-A448-97F8-42AC32E22A18}" dt="2023-03-14T18:07:51.101" v="851" actId="1076"/>
          <ac:spMkLst>
            <pc:docMk/>
            <pc:sldMk cId="3615830860" sldId="2090"/>
            <ac:spMk id="2" creationId="{31CE60F2-0432-0F20-A06C-63189D8FF08B}"/>
          </ac:spMkLst>
        </pc:spChg>
        <pc:spChg chg="add del mod">
          <ac:chgData name="Steven Bucher" userId="af4d7e80-af50-4421-944c-e0074587a684" providerId="ADAL" clId="{60DC30ED-13A0-A448-97F8-42AC32E22A18}" dt="2023-03-14T18:04:07.948" v="817" actId="478"/>
          <ac:spMkLst>
            <pc:docMk/>
            <pc:sldMk cId="3615830860" sldId="2090"/>
            <ac:spMk id="4" creationId="{D3950B8F-CB6A-C5E2-A786-26C84C5F8224}"/>
          </ac:spMkLst>
        </pc:spChg>
        <pc:spChg chg="mod">
          <ac:chgData name="Steven Bucher" userId="af4d7e80-af50-4421-944c-e0074587a684" providerId="ADAL" clId="{60DC30ED-13A0-A448-97F8-42AC32E22A18}" dt="2023-03-14T18:07:43.256" v="849" actId="1076"/>
          <ac:spMkLst>
            <pc:docMk/>
            <pc:sldMk cId="3615830860" sldId="2090"/>
            <ac:spMk id="7" creationId="{48A5BFC7-B62C-BBB8-33B0-B008C482412B}"/>
          </ac:spMkLst>
        </pc:spChg>
        <pc:spChg chg="mod">
          <ac:chgData name="Steven Bucher" userId="af4d7e80-af50-4421-944c-e0074587a684" providerId="ADAL" clId="{60DC30ED-13A0-A448-97F8-42AC32E22A18}" dt="2023-03-14T18:07:03.604" v="837" actId="1076"/>
          <ac:spMkLst>
            <pc:docMk/>
            <pc:sldMk cId="3615830860" sldId="2090"/>
            <ac:spMk id="8" creationId="{17E2B4BD-7BEB-8838-A5C5-8AF11836ACF8}"/>
          </ac:spMkLst>
        </pc:spChg>
        <pc:spChg chg="mod">
          <ac:chgData name="Steven Bucher" userId="af4d7e80-af50-4421-944c-e0074587a684" providerId="ADAL" clId="{60DC30ED-13A0-A448-97F8-42AC32E22A18}" dt="2023-03-14T18:07:04.853" v="838" actId="1076"/>
          <ac:spMkLst>
            <pc:docMk/>
            <pc:sldMk cId="3615830860" sldId="2090"/>
            <ac:spMk id="9" creationId="{43D342FA-864A-C7D8-EEFC-9AF87F955D78}"/>
          </ac:spMkLst>
        </pc:spChg>
        <pc:spChg chg="mod">
          <ac:chgData name="Steven Bucher" userId="af4d7e80-af50-4421-944c-e0074587a684" providerId="ADAL" clId="{60DC30ED-13A0-A448-97F8-42AC32E22A18}" dt="2023-03-14T18:07:08.766" v="839" actId="1076"/>
          <ac:spMkLst>
            <pc:docMk/>
            <pc:sldMk cId="3615830860" sldId="2090"/>
            <ac:spMk id="10" creationId="{E3F94C27-9391-BEA6-5389-E721CF957C12}"/>
          </ac:spMkLst>
        </pc:spChg>
        <pc:spChg chg="mod">
          <ac:chgData name="Steven Bucher" userId="af4d7e80-af50-4421-944c-e0074587a684" providerId="ADAL" clId="{60DC30ED-13A0-A448-97F8-42AC32E22A18}" dt="2023-03-14T18:07:34.230" v="847" actId="1076"/>
          <ac:spMkLst>
            <pc:docMk/>
            <pc:sldMk cId="3615830860" sldId="2090"/>
            <ac:spMk id="11" creationId="{BD54B5E9-D8E6-960D-9572-E86B77742C34}"/>
          </ac:spMkLst>
        </pc:spChg>
        <pc:spChg chg="mod">
          <ac:chgData name="Steven Bucher" userId="af4d7e80-af50-4421-944c-e0074587a684" providerId="ADAL" clId="{60DC30ED-13A0-A448-97F8-42AC32E22A18}" dt="2023-03-14T18:07:24.280" v="844" actId="1076"/>
          <ac:spMkLst>
            <pc:docMk/>
            <pc:sldMk cId="3615830860" sldId="2090"/>
            <ac:spMk id="12" creationId="{61CA6BFE-B9EA-A3D5-4C69-54C52BD9FF4F}"/>
          </ac:spMkLst>
        </pc:spChg>
        <pc:spChg chg="mod">
          <ac:chgData name="Steven Bucher" userId="af4d7e80-af50-4421-944c-e0074587a684" providerId="ADAL" clId="{60DC30ED-13A0-A448-97F8-42AC32E22A18}" dt="2023-03-14T18:07:27.041" v="845" actId="1076"/>
          <ac:spMkLst>
            <pc:docMk/>
            <pc:sldMk cId="3615830860" sldId="2090"/>
            <ac:spMk id="13" creationId="{1D3EACC8-3E6B-B064-3BAE-872B814C055B}"/>
          </ac:spMkLst>
        </pc:spChg>
        <pc:spChg chg="mod">
          <ac:chgData name="Steven Bucher" userId="af4d7e80-af50-4421-944c-e0074587a684" providerId="ADAL" clId="{60DC30ED-13A0-A448-97F8-42AC32E22A18}" dt="2023-03-14T18:07:11.161" v="840" actId="1076"/>
          <ac:spMkLst>
            <pc:docMk/>
            <pc:sldMk cId="3615830860" sldId="2090"/>
            <ac:spMk id="14" creationId="{1D5F8BF9-7171-3980-C9EC-843489C64B4E}"/>
          </ac:spMkLst>
        </pc:spChg>
        <pc:grpChg chg="mod">
          <ac:chgData name="Steven Bucher" userId="af4d7e80-af50-4421-944c-e0074587a684" providerId="ADAL" clId="{60DC30ED-13A0-A448-97F8-42AC32E22A18}" dt="2023-03-14T18:07:48.778" v="850" actId="1076"/>
          <ac:grpSpMkLst>
            <pc:docMk/>
            <pc:sldMk cId="3615830860" sldId="2090"/>
            <ac:grpSpMk id="6" creationId="{D0E4D0B1-E00F-7F6E-47BC-F624F10FADF4}"/>
          </ac:grpSpMkLst>
        </pc:grpChg>
        <pc:graphicFrameChg chg="add del mod">
          <ac:chgData name="Steven Bucher" userId="af4d7e80-af50-4421-944c-e0074587a684" providerId="ADAL" clId="{60DC30ED-13A0-A448-97F8-42AC32E22A18}" dt="2023-03-14T18:04:13.726" v="818" actId="18245"/>
          <ac:graphicFrameMkLst>
            <pc:docMk/>
            <pc:sldMk cId="3615830860" sldId="2090"/>
            <ac:graphicFrameMk id="5" creationId="{40937E3B-7A45-A155-83E3-62E1DCA32BA3}"/>
          </ac:graphicFrameMkLst>
        </pc:graphicFrameChg>
      </pc:sldChg>
      <pc:sldChg chg="addSp delSp modSp mod modShow">
        <pc:chgData name="Steven Bucher" userId="af4d7e80-af50-4421-944c-e0074587a684" providerId="ADAL" clId="{60DC30ED-13A0-A448-97F8-42AC32E22A18}" dt="2023-03-28T22:24:04.731" v="1774" actId="729"/>
        <pc:sldMkLst>
          <pc:docMk/>
          <pc:sldMk cId="1032750050" sldId="2093"/>
        </pc:sldMkLst>
        <pc:spChg chg="del">
          <ac:chgData name="Steven Bucher" userId="af4d7e80-af50-4421-944c-e0074587a684" providerId="ADAL" clId="{60DC30ED-13A0-A448-97F8-42AC32E22A18}" dt="2023-03-28T15:54:37.094" v="1601"/>
          <ac:spMkLst>
            <pc:docMk/>
            <pc:sldMk cId="1032750050" sldId="2093"/>
            <ac:spMk id="3" creationId="{245920A9-F00B-E801-4F77-012F695BBB14}"/>
          </ac:spMkLst>
        </pc:spChg>
        <pc:spChg chg="add del mod">
          <ac:chgData name="Steven Bucher" userId="af4d7e80-af50-4421-944c-e0074587a684" providerId="ADAL" clId="{60DC30ED-13A0-A448-97F8-42AC32E22A18}" dt="2023-03-28T15:57:28.609" v="1617" actId="478"/>
          <ac:spMkLst>
            <pc:docMk/>
            <pc:sldMk cId="1032750050" sldId="2093"/>
            <ac:spMk id="9" creationId="{2DB465ED-2986-7F2F-876C-1F2EFA41AFFC}"/>
          </ac:spMkLst>
        </pc:spChg>
        <pc:picChg chg="add del mod">
          <ac:chgData name="Steven Bucher" userId="af4d7e80-af50-4421-944c-e0074587a684" providerId="ADAL" clId="{60DC30ED-13A0-A448-97F8-42AC32E22A18}" dt="2023-03-28T15:57:07.199" v="1612" actId="478"/>
          <ac:picMkLst>
            <pc:docMk/>
            <pc:sldMk cId="1032750050" sldId="2093"/>
            <ac:picMk id="5" creationId="{FC440377-3400-BC08-E354-D1B0AC03341A}"/>
          </ac:picMkLst>
        </pc:picChg>
        <pc:picChg chg="add mod modCrop">
          <ac:chgData name="Steven Bucher" userId="af4d7e80-af50-4421-944c-e0074587a684" providerId="ADAL" clId="{60DC30ED-13A0-A448-97F8-42AC32E22A18}" dt="2023-03-28T15:57:36.905" v="1621" actId="1076"/>
          <ac:picMkLst>
            <pc:docMk/>
            <pc:sldMk cId="1032750050" sldId="2093"/>
            <ac:picMk id="7" creationId="{45845108-137E-993E-7EF3-710F875E0007}"/>
          </ac:picMkLst>
        </pc:picChg>
      </pc:sldChg>
      <pc:sldChg chg="addSp delSp modSp add del mod modNotesTx">
        <pc:chgData name="Steven Bucher" userId="af4d7e80-af50-4421-944c-e0074587a684" providerId="ADAL" clId="{60DC30ED-13A0-A448-97F8-42AC32E22A18}" dt="2023-03-28T22:07:06.601" v="1772" actId="2696"/>
        <pc:sldMkLst>
          <pc:docMk/>
          <pc:sldMk cId="521905277" sldId="2095"/>
        </pc:sldMkLst>
        <pc:spChg chg="mod">
          <ac:chgData name="Steven Bucher" userId="af4d7e80-af50-4421-944c-e0074587a684" providerId="ADAL" clId="{60DC30ED-13A0-A448-97F8-42AC32E22A18}" dt="2023-03-22T21:47:08.259" v="981" actId="1076"/>
          <ac:spMkLst>
            <pc:docMk/>
            <pc:sldMk cId="521905277" sldId="2095"/>
            <ac:spMk id="3" creationId="{ECF41B6C-58B5-D24A-A547-6B5BE74D613B}"/>
          </ac:spMkLst>
        </pc:spChg>
        <pc:spChg chg="mod">
          <ac:chgData name="Steven Bucher" userId="af4d7e80-af50-4421-944c-e0074587a684" providerId="ADAL" clId="{60DC30ED-13A0-A448-97F8-42AC32E22A18}" dt="2023-03-22T21:32:42.150" v="921" actId="1076"/>
          <ac:spMkLst>
            <pc:docMk/>
            <pc:sldMk cId="521905277" sldId="2095"/>
            <ac:spMk id="4" creationId="{7DD63363-4A85-6473-80DF-51B33D0FD5AA}"/>
          </ac:spMkLst>
        </pc:spChg>
        <pc:spChg chg="mod">
          <ac:chgData name="Steven Bucher" userId="af4d7e80-af50-4421-944c-e0074587a684" providerId="ADAL" clId="{60DC30ED-13A0-A448-97F8-42AC32E22A18}" dt="2023-03-22T21:47:05.200" v="979" actId="1076"/>
          <ac:spMkLst>
            <pc:docMk/>
            <pc:sldMk cId="521905277" sldId="2095"/>
            <ac:spMk id="6" creationId="{B0D2635B-5089-83C1-BFE1-8897B8648F56}"/>
          </ac:spMkLst>
        </pc:spChg>
        <pc:spChg chg="mod">
          <ac:chgData name="Steven Bucher" userId="af4d7e80-af50-4421-944c-e0074587a684" providerId="ADAL" clId="{60DC30ED-13A0-A448-97F8-42AC32E22A18}" dt="2023-03-22T21:47:14.357" v="984" actId="1076"/>
          <ac:spMkLst>
            <pc:docMk/>
            <pc:sldMk cId="521905277" sldId="2095"/>
            <ac:spMk id="8" creationId="{F08DE57B-E046-6DA4-2C6F-0E1F7810EDB5}"/>
          </ac:spMkLst>
        </pc:spChg>
        <pc:spChg chg="mod">
          <ac:chgData name="Steven Bucher" userId="af4d7e80-af50-4421-944c-e0074587a684" providerId="ADAL" clId="{60DC30ED-13A0-A448-97F8-42AC32E22A18}" dt="2023-03-22T21:47:10.585" v="982" actId="1076"/>
          <ac:spMkLst>
            <pc:docMk/>
            <pc:sldMk cId="521905277" sldId="2095"/>
            <ac:spMk id="9" creationId="{5BBEDD1D-CFD4-4832-99E2-9781E3B379AD}"/>
          </ac:spMkLst>
        </pc:spChg>
        <pc:spChg chg="mod">
          <ac:chgData name="Steven Bucher" userId="af4d7e80-af50-4421-944c-e0074587a684" providerId="ADAL" clId="{60DC30ED-13A0-A448-97F8-42AC32E22A18}" dt="2023-03-22T21:47:03.690" v="978" actId="1076"/>
          <ac:spMkLst>
            <pc:docMk/>
            <pc:sldMk cId="521905277" sldId="2095"/>
            <ac:spMk id="10" creationId="{6F4C827A-5A4C-2736-74B4-A48D790EE553}"/>
          </ac:spMkLst>
        </pc:spChg>
        <pc:spChg chg="mod">
          <ac:chgData name="Steven Bucher" userId="af4d7e80-af50-4421-944c-e0074587a684" providerId="ADAL" clId="{60DC30ED-13A0-A448-97F8-42AC32E22A18}" dt="2023-03-22T21:47:16.185" v="985" actId="1076"/>
          <ac:spMkLst>
            <pc:docMk/>
            <pc:sldMk cId="521905277" sldId="2095"/>
            <ac:spMk id="11" creationId="{51D76AB3-56D1-49A1-B77B-867C8ACDAC52}"/>
          </ac:spMkLst>
        </pc:spChg>
        <pc:spChg chg="mod">
          <ac:chgData name="Steven Bucher" userId="af4d7e80-af50-4421-944c-e0074587a684" providerId="ADAL" clId="{60DC30ED-13A0-A448-97F8-42AC32E22A18}" dt="2023-03-22T21:47:01.681" v="977" actId="1076"/>
          <ac:spMkLst>
            <pc:docMk/>
            <pc:sldMk cId="521905277" sldId="2095"/>
            <ac:spMk id="12" creationId="{CEBAAB8E-F5EC-AC4A-6899-B5B437B30892}"/>
          </ac:spMkLst>
        </pc:spChg>
        <pc:spChg chg="mod">
          <ac:chgData name="Steven Bucher" userId="af4d7e80-af50-4421-944c-e0074587a684" providerId="ADAL" clId="{60DC30ED-13A0-A448-97F8-42AC32E22A18}" dt="2023-03-22T21:47:06.536" v="980" actId="1076"/>
          <ac:spMkLst>
            <pc:docMk/>
            <pc:sldMk cId="521905277" sldId="2095"/>
            <ac:spMk id="18" creationId="{C9559651-C795-10A0-D7F4-7E17562DD8DA}"/>
          </ac:spMkLst>
        </pc:spChg>
        <pc:spChg chg="add del mod topLvl">
          <ac:chgData name="Steven Bucher" userId="af4d7e80-af50-4421-944c-e0074587a684" providerId="ADAL" clId="{60DC30ED-13A0-A448-97F8-42AC32E22A18}" dt="2023-03-22T21:48:54.135" v="1111" actId="478"/>
          <ac:spMkLst>
            <pc:docMk/>
            <pc:sldMk cId="521905277" sldId="2095"/>
            <ac:spMk id="29" creationId="{0753D7C4-A7BE-68D8-47E1-4BC1096D7648}"/>
          </ac:spMkLst>
        </pc:spChg>
        <pc:spChg chg="add del mod topLvl">
          <ac:chgData name="Steven Bucher" userId="af4d7e80-af50-4421-944c-e0074587a684" providerId="ADAL" clId="{60DC30ED-13A0-A448-97F8-42AC32E22A18}" dt="2023-03-22T21:48:52.971" v="1109" actId="478"/>
          <ac:spMkLst>
            <pc:docMk/>
            <pc:sldMk cId="521905277" sldId="2095"/>
            <ac:spMk id="30" creationId="{8AF0CDF3-F1E5-9EE7-EC5E-E5E7E18F3803}"/>
          </ac:spMkLst>
        </pc:spChg>
        <pc:spChg chg="add mod">
          <ac:chgData name="Steven Bucher" userId="af4d7e80-af50-4421-944c-e0074587a684" providerId="ADAL" clId="{60DC30ED-13A0-A448-97F8-42AC32E22A18}" dt="2023-03-22T21:32:22.571" v="912"/>
          <ac:spMkLst>
            <pc:docMk/>
            <pc:sldMk cId="521905277" sldId="2095"/>
            <ac:spMk id="31" creationId="{90EAA80B-856A-4C8B-74E8-CFD23D12C107}"/>
          </ac:spMkLst>
        </pc:spChg>
        <pc:spChg chg="add mod">
          <ac:chgData name="Steven Bucher" userId="af4d7e80-af50-4421-944c-e0074587a684" providerId="ADAL" clId="{60DC30ED-13A0-A448-97F8-42AC32E22A18}" dt="2023-03-22T21:46:22.517" v="946" actId="1076"/>
          <ac:spMkLst>
            <pc:docMk/>
            <pc:sldMk cId="521905277" sldId="2095"/>
            <ac:spMk id="32" creationId="{FA87EBB2-C935-15BB-DB79-FD185C8F701F}"/>
          </ac:spMkLst>
        </pc:spChg>
        <pc:spChg chg="add del mod topLvl">
          <ac:chgData name="Steven Bucher" userId="af4d7e80-af50-4421-944c-e0074587a684" providerId="ADAL" clId="{60DC30ED-13A0-A448-97F8-42AC32E22A18}" dt="2023-03-22T21:48:22.304" v="1067" actId="478"/>
          <ac:spMkLst>
            <pc:docMk/>
            <pc:sldMk cId="521905277" sldId="2095"/>
            <ac:spMk id="33" creationId="{8F510FBD-F43A-CEAE-FAF9-3D7809F05529}"/>
          </ac:spMkLst>
        </pc:spChg>
        <pc:spChg chg="add del mod topLvl">
          <ac:chgData name="Steven Bucher" userId="af4d7e80-af50-4421-944c-e0074587a684" providerId="ADAL" clId="{60DC30ED-13A0-A448-97F8-42AC32E22A18}" dt="2023-03-22T21:48:21.536" v="1066" actId="478"/>
          <ac:spMkLst>
            <pc:docMk/>
            <pc:sldMk cId="521905277" sldId="2095"/>
            <ac:spMk id="34" creationId="{EAC36F57-FAD9-E941-8A44-ACB3EBBBB5D8}"/>
          </ac:spMkLst>
        </pc:spChg>
        <pc:spChg chg="add mod">
          <ac:chgData name="Steven Bucher" userId="af4d7e80-af50-4421-944c-e0074587a684" providerId="ADAL" clId="{60DC30ED-13A0-A448-97F8-42AC32E22A18}" dt="2023-03-22T21:32:22.571" v="912"/>
          <ac:spMkLst>
            <pc:docMk/>
            <pc:sldMk cId="521905277" sldId="2095"/>
            <ac:spMk id="35" creationId="{0A4A954F-5B20-FB20-A18E-E89250647624}"/>
          </ac:spMkLst>
        </pc:spChg>
        <pc:spChg chg="add mod">
          <ac:chgData name="Steven Bucher" userId="af4d7e80-af50-4421-944c-e0074587a684" providerId="ADAL" clId="{60DC30ED-13A0-A448-97F8-42AC32E22A18}" dt="2023-03-22T21:32:22.571" v="912"/>
          <ac:spMkLst>
            <pc:docMk/>
            <pc:sldMk cId="521905277" sldId="2095"/>
            <ac:spMk id="36" creationId="{E3614A38-7FA9-33F2-1B0D-8B42E9DC4927}"/>
          </ac:spMkLst>
        </pc:spChg>
        <pc:spChg chg="add mod">
          <ac:chgData name="Steven Bucher" userId="af4d7e80-af50-4421-944c-e0074587a684" providerId="ADAL" clId="{60DC30ED-13A0-A448-97F8-42AC32E22A18}" dt="2023-03-22T21:32:22.571" v="912"/>
          <ac:spMkLst>
            <pc:docMk/>
            <pc:sldMk cId="521905277" sldId="2095"/>
            <ac:spMk id="37" creationId="{0090294B-4252-4800-23D8-E56B3682EAE7}"/>
          </ac:spMkLst>
        </pc:spChg>
        <pc:spChg chg="add mod">
          <ac:chgData name="Steven Bucher" userId="af4d7e80-af50-4421-944c-e0074587a684" providerId="ADAL" clId="{60DC30ED-13A0-A448-97F8-42AC32E22A18}" dt="2023-03-22T21:32:22.571" v="912"/>
          <ac:spMkLst>
            <pc:docMk/>
            <pc:sldMk cId="521905277" sldId="2095"/>
            <ac:spMk id="38" creationId="{19F3A31B-0E8C-B238-3BC3-BE6974C0C47A}"/>
          </ac:spMkLst>
        </pc:spChg>
        <pc:spChg chg="add mod">
          <ac:chgData name="Steven Bucher" userId="af4d7e80-af50-4421-944c-e0074587a684" providerId="ADAL" clId="{60DC30ED-13A0-A448-97F8-42AC32E22A18}" dt="2023-03-22T21:32:22.571" v="912"/>
          <ac:spMkLst>
            <pc:docMk/>
            <pc:sldMk cId="521905277" sldId="2095"/>
            <ac:spMk id="39" creationId="{351CD14F-23CF-D685-8BA6-A9F2AF98AF49}"/>
          </ac:spMkLst>
        </pc:spChg>
        <pc:spChg chg="add mod">
          <ac:chgData name="Steven Bucher" userId="af4d7e80-af50-4421-944c-e0074587a684" providerId="ADAL" clId="{60DC30ED-13A0-A448-97F8-42AC32E22A18}" dt="2023-03-22T21:32:22.571" v="912"/>
          <ac:spMkLst>
            <pc:docMk/>
            <pc:sldMk cId="521905277" sldId="2095"/>
            <ac:spMk id="40" creationId="{6717C2FF-758F-ABC9-2997-4C2C7FEB6B13}"/>
          </ac:spMkLst>
        </pc:spChg>
        <pc:spChg chg="add mod">
          <ac:chgData name="Steven Bucher" userId="af4d7e80-af50-4421-944c-e0074587a684" providerId="ADAL" clId="{60DC30ED-13A0-A448-97F8-42AC32E22A18}" dt="2023-03-22T21:32:22.571" v="912"/>
          <ac:spMkLst>
            <pc:docMk/>
            <pc:sldMk cId="521905277" sldId="2095"/>
            <ac:spMk id="41" creationId="{2A70398F-BF2B-F028-B564-D276710CECED}"/>
          </ac:spMkLst>
        </pc:spChg>
        <pc:spChg chg="add mod">
          <ac:chgData name="Steven Bucher" userId="af4d7e80-af50-4421-944c-e0074587a684" providerId="ADAL" clId="{60DC30ED-13A0-A448-97F8-42AC32E22A18}" dt="2023-03-22T21:32:22.571" v="912"/>
          <ac:spMkLst>
            <pc:docMk/>
            <pc:sldMk cId="521905277" sldId="2095"/>
            <ac:spMk id="42" creationId="{986AB82F-3F19-5684-8E34-5C6314C1EEE5}"/>
          </ac:spMkLst>
        </pc:spChg>
        <pc:spChg chg="add mod">
          <ac:chgData name="Steven Bucher" userId="af4d7e80-af50-4421-944c-e0074587a684" providerId="ADAL" clId="{60DC30ED-13A0-A448-97F8-42AC32E22A18}" dt="2023-03-22T21:32:22.571" v="912"/>
          <ac:spMkLst>
            <pc:docMk/>
            <pc:sldMk cId="521905277" sldId="2095"/>
            <ac:spMk id="43" creationId="{10DF0D7C-D389-7680-8830-F857CE802A79}"/>
          </ac:spMkLst>
        </pc:spChg>
        <pc:spChg chg="add mod">
          <ac:chgData name="Steven Bucher" userId="af4d7e80-af50-4421-944c-e0074587a684" providerId="ADAL" clId="{60DC30ED-13A0-A448-97F8-42AC32E22A18}" dt="2023-03-22T21:32:26.229" v="914" actId="1076"/>
          <ac:spMkLst>
            <pc:docMk/>
            <pc:sldMk cId="521905277" sldId="2095"/>
            <ac:spMk id="44" creationId="{2FC21E53-6397-1A6E-7A0A-EA4F0BE65C28}"/>
          </ac:spMkLst>
        </pc:spChg>
        <pc:spChg chg="mod">
          <ac:chgData name="Steven Bucher" userId="af4d7e80-af50-4421-944c-e0074587a684" providerId="ADAL" clId="{60DC30ED-13A0-A448-97F8-42AC32E22A18}" dt="2023-03-22T21:32:46.692" v="922"/>
          <ac:spMkLst>
            <pc:docMk/>
            <pc:sldMk cId="521905277" sldId="2095"/>
            <ac:spMk id="46" creationId="{DAFB287E-5753-4144-D7CC-FBDC6D96F4ED}"/>
          </ac:spMkLst>
        </pc:spChg>
        <pc:spChg chg="mod">
          <ac:chgData name="Steven Bucher" userId="af4d7e80-af50-4421-944c-e0074587a684" providerId="ADAL" clId="{60DC30ED-13A0-A448-97F8-42AC32E22A18}" dt="2023-03-22T21:32:52.287" v="939" actId="404"/>
          <ac:spMkLst>
            <pc:docMk/>
            <pc:sldMk cId="521905277" sldId="2095"/>
            <ac:spMk id="47" creationId="{8387581A-3941-74EF-DDC1-CDD9E62BFC97}"/>
          </ac:spMkLst>
        </pc:spChg>
        <pc:spChg chg="mod topLvl">
          <ac:chgData name="Steven Bucher" userId="af4d7e80-af50-4421-944c-e0074587a684" providerId="ADAL" clId="{60DC30ED-13A0-A448-97F8-42AC32E22A18}" dt="2023-03-22T21:46:33.183" v="962" actId="21"/>
          <ac:spMkLst>
            <pc:docMk/>
            <pc:sldMk cId="521905277" sldId="2095"/>
            <ac:spMk id="49" creationId="{3DF3CCC5-C788-B8F5-FAA6-9E819B43E110}"/>
          </ac:spMkLst>
        </pc:spChg>
        <pc:spChg chg="add del mod topLvl">
          <ac:chgData name="Steven Bucher" userId="af4d7e80-af50-4421-944c-e0074587a684" providerId="ADAL" clId="{60DC30ED-13A0-A448-97F8-42AC32E22A18}" dt="2023-03-22T21:46:35.216" v="965" actId="1076"/>
          <ac:spMkLst>
            <pc:docMk/>
            <pc:sldMk cId="521905277" sldId="2095"/>
            <ac:spMk id="50" creationId="{285656F7-714E-6B67-3E2D-3239FDF428B0}"/>
          </ac:spMkLst>
        </pc:spChg>
        <pc:spChg chg="add del mod">
          <ac:chgData name="Steven Bucher" userId="af4d7e80-af50-4421-944c-e0074587a684" providerId="ADAL" clId="{60DC30ED-13A0-A448-97F8-42AC32E22A18}" dt="2023-03-22T21:47:26.718" v="990"/>
          <ac:spMkLst>
            <pc:docMk/>
            <pc:sldMk cId="521905277" sldId="2095"/>
            <ac:spMk id="51" creationId="{D2201061-C96A-42E7-3AF5-81E335897511}"/>
          </ac:spMkLst>
        </pc:spChg>
        <pc:spChg chg="add del mod">
          <ac:chgData name="Steven Bucher" userId="af4d7e80-af50-4421-944c-e0074587a684" providerId="ADAL" clId="{60DC30ED-13A0-A448-97F8-42AC32E22A18}" dt="2023-03-22T21:47:29.921" v="992"/>
          <ac:spMkLst>
            <pc:docMk/>
            <pc:sldMk cId="521905277" sldId="2095"/>
            <ac:spMk id="52" creationId="{F524DD52-8CC3-FD36-8088-6BEFC3A45019}"/>
          </ac:spMkLst>
        </pc:spChg>
        <pc:spChg chg="add del mod">
          <ac:chgData name="Steven Bucher" userId="af4d7e80-af50-4421-944c-e0074587a684" providerId="ADAL" clId="{60DC30ED-13A0-A448-97F8-42AC32E22A18}" dt="2023-03-22T21:47:34.314" v="996"/>
          <ac:spMkLst>
            <pc:docMk/>
            <pc:sldMk cId="521905277" sldId="2095"/>
            <ac:spMk id="53" creationId="{A81B0E4A-0E19-3E88-270F-BD51C4DBAA6C}"/>
          </ac:spMkLst>
        </pc:spChg>
        <pc:spChg chg="add del mod">
          <ac:chgData name="Steven Bucher" userId="af4d7e80-af50-4421-944c-e0074587a684" providerId="ADAL" clId="{60DC30ED-13A0-A448-97F8-42AC32E22A18}" dt="2023-03-22T21:47:36.844" v="998"/>
          <ac:spMkLst>
            <pc:docMk/>
            <pc:sldMk cId="521905277" sldId="2095"/>
            <ac:spMk id="54" creationId="{8BF515B4-3100-4AB0-FBD1-86EA592DAACD}"/>
          </ac:spMkLst>
        </pc:spChg>
        <pc:spChg chg="mod">
          <ac:chgData name="Steven Bucher" userId="af4d7e80-af50-4421-944c-e0074587a684" providerId="ADAL" clId="{60DC30ED-13A0-A448-97F8-42AC32E22A18}" dt="2023-03-22T21:47:39.548" v="1000"/>
          <ac:spMkLst>
            <pc:docMk/>
            <pc:sldMk cId="521905277" sldId="2095"/>
            <ac:spMk id="56" creationId="{AA3C1AD2-2FFD-7263-DBAE-8ED2468FF4DD}"/>
          </ac:spMkLst>
        </pc:spChg>
        <pc:spChg chg="mod">
          <ac:chgData name="Steven Bucher" userId="af4d7e80-af50-4421-944c-e0074587a684" providerId="ADAL" clId="{60DC30ED-13A0-A448-97F8-42AC32E22A18}" dt="2023-03-22T21:47:42.643" v="1012" actId="20577"/>
          <ac:spMkLst>
            <pc:docMk/>
            <pc:sldMk cId="521905277" sldId="2095"/>
            <ac:spMk id="57" creationId="{C0E1D17E-4FF9-9D62-83D4-90DA4F51798B}"/>
          </ac:spMkLst>
        </pc:spChg>
        <pc:spChg chg="mod">
          <ac:chgData name="Steven Bucher" userId="af4d7e80-af50-4421-944c-e0074587a684" providerId="ADAL" clId="{60DC30ED-13A0-A448-97F8-42AC32E22A18}" dt="2023-03-22T21:47:50.179" v="1015"/>
          <ac:spMkLst>
            <pc:docMk/>
            <pc:sldMk cId="521905277" sldId="2095"/>
            <ac:spMk id="59" creationId="{F56BEA70-4F1A-F253-EA7A-DB1677EF4102}"/>
          </ac:spMkLst>
        </pc:spChg>
        <pc:spChg chg="mod">
          <ac:chgData name="Steven Bucher" userId="af4d7e80-af50-4421-944c-e0074587a684" providerId="ADAL" clId="{60DC30ED-13A0-A448-97F8-42AC32E22A18}" dt="2023-03-22T21:48:03.344" v="1042" actId="20577"/>
          <ac:spMkLst>
            <pc:docMk/>
            <pc:sldMk cId="521905277" sldId="2095"/>
            <ac:spMk id="60" creationId="{702D2A43-C464-8E21-2264-B409733B70B6}"/>
          </ac:spMkLst>
        </pc:spChg>
        <pc:spChg chg="mod">
          <ac:chgData name="Steven Bucher" userId="af4d7e80-af50-4421-944c-e0074587a684" providerId="ADAL" clId="{60DC30ED-13A0-A448-97F8-42AC32E22A18}" dt="2023-03-22T21:48:04.297" v="1043"/>
          <ac:spMkLst>
            <pc:docMk/>
            <pc:sldMk cId="521905277" sldId="2095"/>
            <ac:spMk id="62" creationId="{1FF27D34-3E2F-4480-7FDA-B637D24B33C6}"/>
          </ac:spMkLst>
        </pc:spChg>
        <pc:spChg chg="mod">
          <ac:chgData name="Steven Bucher" userId="af4d7e80-af50-4421-944c-e0074587a684" providerId="ADAL" clId="{60DC30ED-13A0-A448-97F8-42AC32E22A18}" dt="2023-03-22T21:48:12.667" v="1060" actId="404"/>
          <ac:spMkLst>
            <pc:docMk/>
            <pc:sldMk cId="521905277" sldId="2095"/>
            <ac:spMk id="63" creationId="{E4D99588-1314-EC11-C472-BE86A011CC33}"/>
          </ac:spMkLst>
        </pc:spChg>
        <pc:spChg chg="mod">
          <ac:chgData name="Steven Bucher" userId="af4d7e80-af50-4421-944c-e0074587a684" providerId="ADAL" clId="{60DC30ED-13A0-A448-97F8-42AC32E22A18}" dt="2023-03-22T21:48:24.805" v="1068"/>
          <ac:spMkLst>
            <pc:docMk/>
            <pc:sldMk cId="521905277" sldId="2095"/>
            <ac:spMk id="65" creationId="{B14E044D-6530-6B40-169E-39A577FFBC5E}"/>
          </ac:spMkLst>
        </pc:spChg>
        <pc:spChg chg="mod">
          <ac:chgData name="Steven Bucher" userId="af4d7e80-af50-4421-944c-e0074587a684" providerId="ADAL" clId="{60DC30ED-13A0-A448-97F8-42AC32E22A18}" dt="2023-03-22T21:48:32" v="1083" actId="1076"/>
          <ac:spMkLst>
            <pc:docMk/>
            <pc:sldMk cId="521905277" sldId="2095"/>
            <ac:spMk id="66" creationId="{05E33A27-BFB3-B8B7-0DBC-6E9CE200AD8A}"/>
          </ac:spMkLst>
        </pc:spChg>
        <pc:spChg chg="mod">
          <ac:chgData name="Steven Bucher" userId="af4d7e80-af50-4421-944c-e0074587a684" providerId="ADAL" clId="{60DC30ED-13A0-A448-97F8-42AC32E22A18}" dt="2023-03-22T21:48:36.864" v="1087"/>
          <ac:spMkLst>
            <pc:docMk/>
            <pc:sldMk cId="521905277" sldId="2095"/>
            <ac:spMk id="68" creationId="{F13E435F-AABE-7853-C677-C3C03EF5C7A6}"/>
          </ac:spMkLst>
        </pc:spChg>
        <pc:spChg chg="mod">
          <ac:chgData name="Steven Bucher" userId="af4d7e80-af50-4421-944c-e0074587a684" providerId="ADAL" clId="{60DC30ED-13A0-A448-97F8-42AC32E22A18}" dt="2023-03-22T21:48:49.853" v="1107" actId="1076"/>
          <ac:spMkLst>
            <pc:docMk/>
            <pc:sldMk cId="521905277" sldId="2095"/>
            <ac:spMk id="69" creationId="{66DCCE54-09C8-E8C7-4EB1-3EA38012DF07}"/>
          </ac:spMkLst>
        </pc:spChg>
        <pc:grpChg chg="add mod">
          <ac:chgData name="Steven Bucher" userId="af4d7e80-af50-4421-944c-e0074587a684" providerId="ADAL" clId="{60DC30ED-13A0-A448-97F8-42AC32E22A18}" dt="2023-03-22T21:32:35.774" v="918" actId="1076"/>
          <ac:grpSpMkLst>
            <pc:docMk/>
            <pc:sldMk cId="521905277" sldId="2095"/>
            <ac:grpSpMk id="15" creationId="{2C58D0A2-0D30-BD26-9A8A-03C89310FCD3}"/>
          </ac:grpSpMkLst>
        </pc:grpChg>
        <pc:grpChg chg="add del mod">
          <ac:chgData name="Steven Bucher" userId="af4d7e80-af50-4421-944c-e0074587a684" providerId="ADAL" clId="{60DC30ED-13A0-A448-97F8-42AC32E22A18}" dt="2023-03-22T21:48:53.564" v="1110" actId="478"/>
          <ac:grpSpMkLst>
            <pc:docMk/>
            <pc:sldMk cId="521905277" sldId="2095"/>
            <ac:grpSpMk id="22" creationId="{4C7B1263-AC01-725B-B576-3E2405161EB6}"/>
          </ac:grpSpMkLst>
        </pc:grpChg>
        <pc:grpChg chg="add del mod">
          <ac:chgData name="Steven Bucher" userId="af4d7e80-af50-4421-944c-e0074587a684" providerId="ADAL" clId="{60DC30ED-13A0-A448-97F8-42AC32E22A18}" dt="2023-03-22T21:32:58.813" v="942" actId="478"/>
          <ac:grpSpMkLst>
            <pc:docMk/>
            <pc:sldMk cId="521905277" sldId="2095"/>
            <ac:grpSpMk id="23" creationId="{BA5DE1CC-5575-1984-8ECA-E12FE22423B1}"/>
          </ac:grpSpMkLst>
        </pc:grpChg>
        <pc:grpChg chg="add del mod">
          <ac:chgData name="Steven Bucher" userId="af4d7e80-af50-4421-944c-e0074587a684" providerId="ADAL" clId="{60DC30ED-13A0-A448-97F8-42AC32E22A18}" dt="2023-03-22T21:46:57.094" v="975" actId="478"/>
          <ac:grpSpMkLst>
            <pc:docMk/>
            <pc:sldMk cId="521905277" sldId="2095"/>
            <ac:grpSpMk id="24" creationId="{353FF029-3E1C-A7B7-12B6-5575C3833A6E}"/>
          </ac:grpSpMkLst>
        </pc:grpChg>
        <pc:grpChg chg="add del mod">
          <ac:chgData name="Steven Bucher" userId="af4d7e80-af50-4421-944c-e0074587a684" providerId="ADAL" clId="{60DC30ED-13A0-A448-97F8-42AC32E22A18}" dt="2023-03-22T21:48:55.502" v="1113" actId="478"/>
          <ac:grpSpMkLst>
            <pc:docMk/>
            <pc:sldMk cId="521905277" sldId="2095"/>
            <ac:grpSpMk id="25" creationId="{D8C6F4D5-6D1F-CC53-00E3-614F929E439D}"/>
          </ac:grpSpMkLst>
        </pc:grpChg>
        <pc:grpChg chg="add del mod">
          <ac:chgData name="Steven Bucher" userId="af4d7e80-af50-4421-944c-e0074587a684" providerId="ADAL" clId="{60DC30ED-13A0-A448-97F8-42AC32E22A18}" dt="2023-03-22T21:48:21.536" v="1066" actId="478"/>
          <ac:grpSpMkLst>
            <pc:docMk/>
            <pc:sldMk cId="521905277" sldId="2095"/>
            <ac:grpSpMk id="26" creationId="{5C5AAA03-4FC0-500E-8A51-00A859ACEA40}"/>
          </ac:grpSpMkLst>
        </pc:grpChg>
        <pc:grpChg chg="add del mod">
          <ac:chgData name="Steven Bucher" userId="af4d7e80-af50-4421-944c-e0074587a684" providerId="ADAL" clId="{60DC30ED-13A0-A448-97F8-42AC32E22A18}" dt="2023-03-22T21:48:54.834" v="1112" actId="478"/>
          <ac:grpSpMkLst>
            <pc:docMk/>
            <pc:sldMk cId="521905277" sldId="2095"/>
            <ac:grpSpMk id="27" creationId="{4A122B69-913C-1020-72CC-95F7C00E6141}"/>
          </ac:grpSpMkLst>
        </pc:grpChg>
        <pc:grpChg chg="add del mod">
          <ac:chgData name="Steven Bucher" userId="af4d7e80-af50-4421-944c-e0074587a684" providerId="ADAL" clId="{60DC30ED-13A0-A448-97F8-42AC32E22A18}" dt="2023-03-22T21:48:52.971" v="1109" actId="478"/>
          <ac:grpSpMkLst>
            <pc:docMk/>
            <pc:sldMk cId="521905277" sldId="2095"/>
            <ac:grpSpMk id="28" creationId="{ED7572A2-A2BC-ABD6-7125-C65C9328119D}"/>
          </ac:grpSpMkLst>
        </pc:grpChg>
        <pc:grpChg chg="add mod">
          <ac:chgData name="Steven Bucher" userId="af4d7e80-af50-4421-944c-e0074587a684" providerId="ADAL" clId="{60DC30ED-13A0-A448-97F8-42AC32E22A18}" dt="2023-03-22T21:33:00.394" v="943" actId="1076"/>
          <ac:grpSpMkLst>
            <pc:docMk/>
            <pc:sldMk cId="521905277" sldId="2095"/>
            <ac:grpSpMk id="45" creationId="{C4B10625-BC43-FD85-B176-6864FD7965C6}"/>
          </ac:grpSpMkLst>
        </pc:grpChg>
        <pc:grpChg chg="add del mod">
          <ac:chgData name="Steven Bucher" userId="af4d7e80-af50-4421-944c-e0074587a684" providerId="ADAL" clId="{60DC30ED-13A0-A448-97F8-42AC32E22A18}" dt="2023-03-22T21:47:37.495" v="999" actId="688"/>
          <ac:grpSpMkLst>
            <pc:docMk/>
            <pc:sldMk cId="521905277" sldId="2095"/>
            <ac:grpSpMk id="48" creationId="{7DB19E15-E609-3938-1E94-577B4CB4CC02}"/>
          </ac:grpSpMkLst>
        </pc:grpChg>
        <pc:grpChg chg="add mod">
          <ac:chgData name="Steven Bucher" userId="af4d7e80-af50-4421-944c-e0074587a684" providerId="ADAL" clId="{60DC30ED-13A0-A448-97F8-42AC32E22A18}" dt="2023-03-22T21:47:48.667" v="1014" actId="1076"/>
          <ac:grpSpMkLst>
            <pc:docMk/>
            <pc:sldMk cId="521905277" sldId="2095"/>
            <ac:grpSpMk id="55" creationId="{A7A231EF-C7F0-35AD-5024-17FABE89E8E2}"/>
          </ac:grpSpMkLst>
        </pc:grpChg>
        <pc:grpChg chg="add mod">
          <ac:chgData name="Steven Bucher" userId="af4d7e80-af50-4421-944c-e0074587a684" providerId="ADAL" clId="{60DC30ED-13A0-A448-97F8-42AC32E22A18}" dt="2023-03-22T21:48:18.066" v="1063" actId="1076"/>
          <ac:grpSpMkLst>
            <pc:docMk/>
            <pc:sldMk cId="521905277" sldId="2095"/>
            <ac:grpSpMk id="58" creationId="{AD6DA3B5-0FD1-BBA4-D7FB-271D05A7C92D}"/>
          </ac:grpSpMkLst>
        </pc:grpChg>
        <pc:grpChg chg="add mod">
          <ac:chgData name="Steven Bucher" userId="af4d7e80-af50-4421-944c-e0074587a684" providerId="ADAL" clId="{60DC30ED-13A0-A448-97F8-42AC32E22A18}" dt="2023-03-22T21:48:19.228" v="1064" actId="1076"/>
          <ac:grpSpMkLst>
            <pc:docMk/>
            <pc:sldMk cId="521905277" sldId="2095"/>
            <ac:grpSpMk id="61" creationId="{22670162-3844-E314-9EDA-9FDCDB6B0312}"/>
          </ac:grpSpMkLst>
        </pc:grpChg>
        <pc:grpChg chg="add mod">
          <ac:chgData name="Steven Bucher" userId="af4d7e80-af50-4421-944c-e0074587a684" providerId="ADAL" clId="{60DC30ED-13A0-A448-97F8-42AC32E22A18}" dt="2023-03-22T21:48:36.437" v="1086" actId="1076"/>
          <ac:grpSpMkLst>
            <pc:docMk/>
            <pc:sldMk cId="521905277" sldId="2095"/>
            <ac:grpSpMk id="64" creationId="{9E338E5C-5CA1-9D00-8DAC-AE737D55F5D6}"/>
          </ac:grpSpMkLst>
        </pc:grpChg>
        <pc:grpChg chg="add mod">
          <ac:chgData name="Steven Bucher" userId="af4d7e80-af50-4421-944c-e0074587a684" providerId="ADAL" clId="{60DC30ED-13A0-A448-97F8-42AC32E22A18}" dt="2023-03-22T21:48:51.416" v="1108" actId="1076"/>
          <ac:grpSpMkLst>
            <pc:docMk/>
            <pc:sldMk cId="521905277" sldId="2095"/>
            <ac:grpSpMk id="67" creationId="{006DE427-FFD8-5E12-2952-3406E2CB6350}"/>
          </ac:grpSpMkLst>
        </pc:grpChg>
      </pc:sldChg>
      <pc:sldChg chg="addSp delSp modSp new mod setBg addCm modCm">
        <pc:chgData name="Steven Bucher" userId="af4d7e80-af50-4421-944c-e0074587a684" providerId="ADAL" clId="{60DC30ED-13A0-A448-97F8-42AC32E22A18}" dt="2023-03-28T22:44:57.840" v="1807" actId="1076"/>
        <pc:sldMkLst>
          <pc:docMk/>
          <pc:sldMk cId="3117385414" sldId="2096"/>
        </pc:sldMkLst>
        <pc:spChg chg="del">
          <ac:chgData name="Steven Bucher" userId="af4d7e80-af50-4421-944c-e0074587a684" providerId="ADAL" clId="{60DC30ED-13A0-A448-97F8-42AC32E22A18}" dt="2023-03-23T00:37:09.256" v="1126" actId="478"/>
          <ac:spMkLst>
            <pc:docMk/>
            <pc:sldMk cId="3117385414" sldId="2096"/>
            <ac:spMk id="2" creationId="{E8C92583-828A-9C21-F8F5-788CE3EFE3D7}"/>
          </ac:spMkLst>
        </pc:spChg>
        <pc:spChg chg="del">
          <ac:chgData name="Steven Bucher" userId="af4d7e80-af50-4421-944c-e0074587a684" providerId="ADAL" clId="{60DC30ED-13A0-A448-97F8-42AC32E22A18}" dt="2023-03-23T00:36:40.839" v="1118"/>
          <ac:spMkLst>
            <pc:docMk/>
            <pc:sldMk cId="3117385414" sldId="2096"/>
            <ac:spMk id="3" creationId="{6E1C6264-1DF0-D817-46E0-21CC496EA948}"/>
          </ac:spMkLst>
        </pc:spChg>
        <pc:spChg chg="add mod">
          <ac:chgData name="Steven Bucher" userId="af4d7e80-af50-4421-944c-e0074587a684" providerId="ADAL" clId="{60DC30ED-13A0-A448-97F8-42AC32E22A18}" dt="2023-03-28T17:01:01.956" v="1747" actId="207"/>
          <ac:spMkLst>
            <pc:docMk/>
            <pc:sldMk cId="3117385414" sldId="2096"/>
            <ac:spMk id="6" creationId="{8DB9D897-092E-DAD6-C6AF-356FD8F21BF1}"/>
          </ac:spMkLst>
        </pc:spChg>
        <pc:spChg chg="add del mod">
          <ac:chgData name="Steven Bucher" userId="af4d7e80-af50-4421-944c-e0074587a684" providerId="ADAL" clId="{60DC30ED-13A0-A448-97F8-42AC32E22A18}" dt="2023-03-28T17:01:18.309" v="1749"/>
          <ac:spMkLst>
            <pc:docMk/>
            <pc:sldMk cId="3117385414" sldId="2096"/>
            <ac:spMk id="9" creationId="{4E3ADC36-7011-8EC1-B995-A682A3D5911C}"/>
          </ac:spMkLst>
        </pc:spChg>
        <pc:picChg chg="add del mod modCrop">
          <ac:chgData name="Steven Bucher" userId="af4d7e80-af50-4421-944c-e0074587a684" providerId="ADAL" clId="{60DC30ED-13A0-A448-97F8-42AC32E22A18}" dt="2023-03-28T17:00:55.746" v="1745" actId="478"/>
          <ac:picMkLst>
            <pc:docMk/>
            <pc:sldMk cId="3117385414" sldId="2096"/>
            <ac:picMk id="5" creationId="{02794E14-064A-7810-C4A5-395C8D133DCF}"/>
          </ac:picMkLst>
        </pc:picChg>
        <pc:picChg chg="add del mod modCrop">
          <ac:chgData name="Steven Bucher" userId="af4d7e80-af50-4421-944c-e0074587a684" providerId="ADAL" clId="{60DC30ED-13A0-A448-97F8-42AC32E22A18}" dt="2023-03-28T17:00:57.062" v="1746" actId="478"/>
          <ac:picMkLst>
            <pc:docMk/>
            <pc:sldMk cId="3117385414" sldId="2096"/>
            <ac:picMk id="7" creationId="{F1519C36-AC0E-D6F2-5E84-A82C276933CE}"/>
          </ac:picMkLst>
        </pc:picChg>
        <pc:picChg chg="add mod modCrop">
          <ac:chgData name="Steven Bucher" userId="af4d7e80-af50-4421-944c-e0074587a684" providerId="ADAL" clId="{60DC30ED-13A0-A448-97F8-42AC32E22A18}" dt="2023-03-28T22:44:57.840" v="1807" actId="1076"/>
          <ac:picMkLst>
            <pc:docMk/>
            <pc:sldMk cId="3117385414" sldId="2096"/>
            <ac:picMk id="11" creationId="{B1B17688-19C9-767D-F433-65922EB97EBA}"/>
          </ac:picMkLst>
        </pc:picChg>
        <pc:picChg chg="add mod modCrop">
          <ac:chgData name="Steven Bucher" userId="af4d7e80-af50-4421-944c-e0074587a684" providerId="ADAL" clId="{60DC30ED-13A0-A448-97F8-42AC32E22A18}" dt="2023-03-28T22:44:56.407" v="1806" actId="1076"/>
          <ac:picMkLst>
            <pc:docMk/>
            <pc:sldMk cId="3117385414" sldId="2096"/>
            <ac:picMk id="12" creationId="{B61E7604-084C-CE19-F273-26EBFD76D8B1}"/>
          </ac:picMkLst>
        </pc:picChg>
        <pc:extLst>
          <p:ext xmlns:p="http://schemas.openxmlformats.org/presentationml/2006/main" uri="{D6D511B9-2390-475A-947B-AFAB55BFBCF1}">
            <pc226:cmChg xmlns:pc226="http://schemas.microsoft.com/office/powerpoint/2022/06/main/command" chg="add">
              <pc226:chgData name="Steven Bucher" userId="af4d7e80-af50-4421-944c-e0074587a684" providerId="ADAL" clId="{60DC30ED-13A0-A448-97F8-42AC32E22A18}" dt="2023-03-28T22:00:54.647" v="1771"/>
              <pc2:cmMkLst xmlns:pc2="http://schemas.microsoft.com/office/powerpoint/2019/9/main/command">
                <pc:docMk/>
                <pc:sldMk cId="3117385414" sldId="2096"/>
                <pc2:cmMk id="{2EEE69C2-8BE1-E04A-A780-DC780E2084F1}"/>
              </pc2:cmMkLst>
              <pc226:cmRplyChg chg="add">
                <pc226:chgData name="Steven Bucher" userId="af4d7e80-af50-4421-944c-e0074587a684" providerId="ADAL" clId="{60DC30ED-13A0-A448-97F8-42AC32E22A18}" dt="2023-03-28T22:00:54.647" v="1771"/>
                <pc2:cmRplyMkLst xmlns:pc2="http://schemas.microsoft.com/office/powerpoint/2019/9/main/command">
                  <pc:docMk/>
                  <pc:sldMk cId="3117385414" sldId="2096"/>
                  <pc2:cmMk id="{2EEE69C2-8BE1-E04A-A780-DC780E2084F1}"/>
                  <pc2:cmRplyMk id="{C207A40C-1282-644F-A209-0D8B9F36C20B}"/>
                </pc2:cmRplyMkLst>
              </pc226:cmRplyChg>
            </pc226:cmChg>
          </p:ext>
        </pc:extLst>
      </pc:sldChg>
      <pc:sldChg chg="del">
        <pc:chgData name="Steven Bucher" userId="af4d7e80-af50-4421-944c-e0074587a684" providerId="ADAL" clId="{60DC30ED-13A0-A448-97F8-42AC32E22A18}" dt="2023-03-28T22:07:11.382" v="1773" actId="2696"/>
        <pc:sldMkLst>
          <pc:docMk/>
          <pc:sldMk cId="3432565861" sldId="2097"/>
        </pc:sldMkLst>
      </pc:sldChg>
      <pc:sldChg chg="modSp">
        <pc:chgData name="Steven Bucher" userId="af4d7e80-af50-4421-944c-e0074587a684" providerId="ADAL" clId="{60DC30ED-13A0-A448-97F8-42AC32E22A18}" dt="2023-03-28T16:01:37.396" v="1651" actId="692"/>
        <pc:sldMkLst>
          <pc:docMk/>
          <pc:sldMk cId="1260933298" sldId="2098"/>
        </pc:sldMkLst>
        <pc:graphicFrameChg chg="mod">
          <ac:chgData name="Steven Bucher" userId="af4d7e80-af50-4421-944c-e0074587a684" providerId="ADAL" clId="{60DC30ED-13A0-A448-97F8-42AC32E22A18}" dt="2023-03-28T16:01:37.396" v="1651" actId="692"/>
          <ac:graphicFrameMkLst>
            <pc:docMk/>
            <pc:sldMk cId="1260933298" sldId="2098"/>
            <ac:graphicFrameMk id="5" creationId="{EF9153BC-8BD2-5E0D-E77C-A0F775AF3D60}"/>
          </ac:graphicFrameMkLst>
        </pc:graphicFrameChg>
      </pc:sldChg>
      <pc:sldChg chg="modSp mod">
        <pc:chgData name="Steven Bucher" userId="af4d7e80-af50-4421-944c-e0074587a684" providerId="ADAL" clId="{60DC30ED-13A0-A448-97F8-42AC32E22A18}" dt="2023-03-28T15:47:58.312" v="1600" actId="20577"/>
        <pc:sldMkLst>
          <pc:docMk/>
          <pc:sldMk cId="210104462" sldId="2102"/>
        </pc:sldMkLst>
        <pc:spChg chg="mod">
          <ac:chgData name="Steven Bucher" userId="af4d7e80-af50-4421-944c-e0074587a684" providerId="ADAL" clId="{60DC30ED-13A0-A448-97F8-42AC32E22A18}" dt="2023-03-28T15:47:58.312" v="1600" actId="20577"/>
          <ac:spMkLst>
            <pc:docMk/>
            <pc:sldMk cId="210104462" sldId="2102"/>
            <ac:spMk id="3" creationId="{05F18C30-0021-198F-EB6A-2367392A89C3}"/>
          </ac:spMkLst>
        </pc:spChg>
      </pc:sldChg>
      <pc:sldChg chg="modSp new mod">
        <pc:chgData name="Steven Bucher" userId="af4d7e80-af50-4421-944c-e0074587a684" providerId="ADAL" clId="{60DC30ED-13A0-A448-97F8-42AC32E22A18}" dt="2023-03-28T22:44:43.410" v="1805" actId="20577"/>
        <pc:sldMkLst>
          <pc:docMk/>
          <pc:sldMk cId="208940707" sldId="2107"/>
        </pc:sldMkLst>
        <pc:spChg chg="mod">
          <ac:chgData name="Steven Bucher" userId="af4d7e80-af50-4421-944c-e0074587a684" providerId="ADAL" clId="{60DC30ED-13A0-A448-97F8-42AC32E22A18}" dt="2023-03-28T22:44:43.410" v="1805" actId="20577"/>
          <ac:spMkLst>
            <pc:docMk/>
            <pc:sldMk cId="208940707" sldId="2107"/>
            <ac:spMk id="2" creationId="{068B5AAE-171E-49A0-6DA3-CC6BBD0CEAEA}"/>
          </ac:spMkLst>
        </pc:spChg>
      </pc:sldChg>
      <pc:sldChg chg="addSp delSp modSp new mod">
        <pc:chgData name="Steven Bucher" userId="af4d7e80-af50-4421-944c-e0074587a684" providerId="ADAL" clId="{60DC30ED-13A0-A448-97F8-42AC32E22A18}" dt="2023-03-28T22:58:00.117" v="1842" actId="14100"/>
        <pc:sldMkLst>
          <pc:docMk/>
          <pc:sldMk cId="3122360556" sldId="2108"/>
        </pc:sldMkLst>
        <pc:spChg chg="mod">
          <ac:chgData name="Steven Bucher" userId="af4d7e80-af50-4421-944c-e0074587a684" providerId="ADAL" clId="{60DC30ED-13A0-A448-97F8-42AC32E22A18}" dt="2023-03-28T22:45:03.959" v="1828" actId="20577"/>
          <ac:spMkLst>
            <pc:docMk/>
            <pc:sldMk cId="3122360556" sldId="2108"/>
            <ac:spMk id="2" creationId="{BD9BA2FD-D03C-8760-572D-F51FAD14B2CD}"/>
          </ac:spMkLst>
        </pc:spChg>
        <pc:spChg chg="del">
          <ac:chgData name="Steven Bucher" userId="af4d7e80-af50-4421-944c-e0074587a684" providerId="ADAL" clId="{60DC30ED-13A0-A448-97F8-42AC32E22A18}" dt="2023-03-28T22:57:14.898" v="1829"/>
          <ac:spMkLst>
            <pc:docMk/>
            <pc:sldMk cId="3122360556" sldId="2108"/>
            <ac:spMk id="3" creationId="{B3A832E0-F9E9-88DE-85A9-AF8ACED9AF30}"/>
          </ac:spMkLst>
        </pc:spChg>
        <pc:spChg chg="add mod">
          <ac:chgData name="Steven Bucher" userId="af4d7e80-af50-4421-944c-e0074587a684" providerId="ADAL" clId="{60DC30ED-13A0-A448-97F8-42AC32E22A18}" dt="2023-03-28T22:58:00.117" v="1842" actId="14100"/>
          <ac:spMkLst>
            <pc:docMk/>
            <pc:sldMk cId="3122360556" sldId="2108"/>
            <ac:spMk id="6" creationId="{91CDA73D-16FC-4787-DCD4-F08E00CAC01C}"/>
          </ac:spMkLst>
        </pc:spChg>
        <pc:picChg chg="add mod modCrop">
          <ac:chgData name="Steven Bucher" userId="af4d7e80-af50-4421-944c-e0074587a684" providerId="ADAL" clId="{60DC30ED-13A0-A448-97F8-42AC32E22A18}" dt="2023-03-28T22:57:55.989" v="1840" actId="1076"/>
          <ac:picMkLst>
            <pc:docMk/>
            <pc:sldMk cId="3122360556" sldId="2108"/>
            <ac:picMk id="5" creationId="{3263C3B4-9C48-58BD-917A-75529031CD50}"/>
          </ac:picMkLst>
        </pc:picChg>
      </pc:sldChg>
      <pc:sldChg chg="modNotesTx">
        <pc:chgData name="Steven Bucher" userId="af4d7e80-af50-4421-944c-e0074587a684" providerId="ADAL" clId="{60DC30ED-13A0-A448-97F8-42AC32E22A18}" dt="2023-04-13T17:14:34.082" v="2823" actId="20577"/>
        <pc:sldMkLst>
          <pc:docMk/>
          <pc:sldMk cId="1063969174" sldId="2110"/>
        </pc:sldMkLst>
      </pc:sldChg>
      <pc:sldChg chg="addSp delSp modSp mod">
        <pc:chgData name="Steven Bucher" userId="af4d7e80-af50-4421-944c-e0074587a684" providerId="ADAL" clId="{60DC30ED-13A0-A448-97F8-42AC32E22A18}" dt="2023-04-05T22:34:45.505" v="2172" actId="14100"/>
        <pc:sldMkLst>
          <pc:docMk/>
          <pc:sldMk cId="4054285596" sldId="2111"/>
        </pc:sldMkLst>
        <pc:spChg chg="mod">
          <ac:chgData name="Steven Bucher" userId="af4d7e80-af50-4421-944c-e0074587a684" providerId="ADAL" clId="{60DC30ED-13A0-A448-97F8-42AC32E22A18}" dt="2023-04-05T22:34:45.505" v="2172" actId="14100"/>
          <ac:spMkLst>
            <pc:docMk/>
            <pc:sldMk cId="4054285596" sldId="2111"/>
            <ac:spMk id="7" creationId="{62059805-95ED-6337-9A43-CFF60FA9EA5B}"/>
          </ac:spMkLst>
        </pc:spChg>
        <pc:spChg chg="mod">
          <ac:chgData name="Steven Bucher" userId="af4d7e80-af50-4421-944c-e0074587a684" providerId="ADAL" clId="{60DC30ED-13A0-A448-97F8-42AC32E22A18}" dt="2023-04-05T22:34:45.505" v="2172" actId="14100"/>
          <ac:spMkLst>
            <pc:docMk/>
            <pc:sldMk cId="4054285596" sldId="2111"/>
            <ac:spMk id="8" creationId="{5CB10112-4CFA-0EBA-D29B-E4ACD5E96BEF}"/>
          </ac:spMkLst>
        </pc:spChg>
        <pc:spChg chg="mod">
          <ac:chgData name="Steven Bucher" userId="af4d7e80-af50-4421-944c-e0074587a684" providerId="ADAL" clId="{60DC30ED-13A0-A448-97F8-42AC32E22A18}" dt="2023-04-05T22:34:45.505" v="2172" actId="14100"/>
          <ac:spMkLst>
            <pc:docMk/>
            <pc:sldMk cId="4054285596" sldId="2111"/>
            <ac:spMk id="10" creationId="{F762C70E-E6AE-C654-C94F-196B0E568A64}"/>
          </ac:spMkLst>
        </pc:spChg>
        <pc:spChg chg="add mod">
          <ac:chgData name="Steven Bucher" userId="af4d7e80-af50-4421-944c-e0074587a684" providerId="ADAL" clId="{60DC30ED-13A0-A448-97F8-42AC32E22A18}" dt="2023-04-05T22:34:21.323" v="2163" actId="167"/>
          <ac:spMkLst>
            <pc:docMk/>
            <pc:sldMk cId="4054285596" sldId="2111"/>
            <ac:spMk id="11" creationId="{12912033-BCD7-4F88-86FF-95E0015FC168}"/>
          </ac:spMkLst>
        </pc:spChg>
        <pc:grpChg chg="add mod">
          <ac:chgData name="Steven Bucher" userId="af4d7e80-af50-4421-944c-e0074587a684" providerId="ADAL" clId="{60DC30ED-13A0-A448-97F8-42AC32E22A18}" dt="2023-04-05T22:34:45.505" v="2172" actId="14100"/>
          <ac:grpSpMkLst>
            <pc:docMk/>
            <pc:sldMk cId="4054285596" sldId="2111"/>
            <ac:grpSpMk id="3" creationId="{C615A088-DC7A-7776-DF08-964B442D795F}"/>
          </ac:grpSpMkLst>
        </pc:grpChg>
        <pc:grpChg chg="del">
          <ac:chgData name="Steven Bucher" userId="af4d7e80-af50-4421-944c-e0074587a684" providerId="ADAL" clId="{60DC30ED-13A0-A448-97F8-42AC32E22A18}" dt="2023-04-05T22:33:07.707" v="2130" actId="478"/>
          <ac:grpSpMkLst>
            <pc:docMk/>
            <pc:sldMk cId="4054285596" sldId="2111"/>
            <ac:grpSpMk id="13" creationId="{A7CC77F2-9A5F-A760-4411-84E30A18791A}"/>
          </ac:grpSpMkLst>
        </pc:grpChg>
        <pc:picChg chg="mod">
          <ac:chgData name="Steven Bucher" userId="af4d7e80-af50-4421-944c-e0074587a684" providerId="ADAL" clId="{60DC30ED-13A0-A448-97F8-42AC32E22A18}" dt="2023-04-05T22:34:45.505" v="2172" actId="14100"/>
          <ac:picMkLst>
            <pc:docMk/>
            <pc:sldMk cId="4054285596" sldId="2111"/>
            <ac:picMk id="4" creationId="{9C70D760-CCA4-5E2B-D37F-67558BD779E3}"/>
          </ac:picMkLst>
        </pc:picChg>
        <pc:picChg chg="mod">
          <ac:chgData name="Steven Bucher" userId="af4d7e80-af50-4421-944c-e0074587a684" providerId="ADAL" clId="{60DC30ED-13A0-A448-97F8-42AC32E22A18}" dt="2023-04-05T22:33:56.953" v="2160" actId="1076"/>
          <ac:picMkLst>
            <pc:docMk/>
            <pc:sldMk cId="4054285596" sldId="2111"/>
            <ac:picMk id="5" creationId="{216F2239-638F-9772-6464-484D5B15D7D9}"/>
          </ac:picMkLst>
        </pc:picChg>
        <pc:picChg chg="mod">
          <ac:chgData name="Steven Bucher" userId="af4d7e80-af50-4421-944c-e0074587a684" providerId="ADAL" clId="{60DC30ED-13A0-A448-97F8-42AC32E22A18}" dt="2023-04-05T22:34:45.505" v="2172" actId="14100"/>
          <ac:picMkLst>
            <pc:docMk/>
            <pc:sldMk cId="4054285596" sldId="2111"/>
            <ac:picMk id="6" creationId="{87056971-7EBD-0447-3400-AEE1EB647263}"/>
          </ac:picMkLst>
        </pc:picChg>
        <pc:picChg chg="mod">
          <ac:chgData name="Steven Bucher" userId="af4d7e80-af50-4421-944c-e0074587a684" providerId="ADAL" clId="{60DC30ED-13A0-A448-97F8-42AC32E22A18}" dt="2023-04-05T22:34:45.505" v="2172" actId="14100"/>
          <ac:picMkLst>
            <pc:docMk/>
            <pc:sldMk cId="4054285596" sldId="2111"/>
            <ac:picMk id="9" creationId="{5CF4C162-0A9F-0099-8FF4-7FB07314361F}"/>
          </ac:picMkLst>
        </pc:picChg>
        <pc:picChg chg="mod">
          <ac:chgData name="Steven Bucher" userId="af4d7e80-af50-4421-944c-e0074587a684" providerId="ADAL" clId="{60DC30ED-13A0-A448-97F8-42AC32E22A18}" dt="2023-04-05T22:34:28.699" v="2165" actId="1076"/>
          <ac:picMkLst>
            <pc:docMk/>
            <pc:sldMk cId="4054285596" sldId="2111"/>
            <ac:picMk id="1026" creationId="{6CFB9303-94CF-9FD6-C2A7-3245A559FD8F}"/>
          </ac:picMkLst>
        </pc:picChg>
      </pc:sldChg>
      <pc:sldChg chg="modSp">
        <pc:chgData name="Steven Bucher" userId="af4d7e80-af50-4421-944c-e0074587a684" providerId="ADAL" clId="{60DC30ED-13A0-A448-97F8-42AC32E22A18}" dt="2023-04-13T18:14:53.105" v="3232" actId="2085"/>
        <pc:sldMkLst>
          <pc:docMk/>
          <pc:sldMk cId="255518291" sldId="2116"/>
        </pc:sldMkLst>
        <pc:graphicFrameChg chg="mod">
          <ac:chgData name="Steven Bucher" userId="af4d7e80-af50-4421-944c-e0074587a684" providerId="ADAL" clId="{60DC30ED-13A0-A448-97F8-42AC32E22A18}" dt="2023-04-13T18:14:53.105" v="3232" actId="2085"/>
          <ac:graphicFrameMkLst>
            <pc:docMk/>
            <pc:sldMk cId="255518291" sldId="2116"/>
            <ac:graphicFrameMk id="5" creationId="{EF9153BC-8BD2-5E0D-E77C-A0F775AF3D60}"/>
          </ac:graphicFrameMkLst>
        </pc:graphicFrameChg>
      </pc:sldChg>
      <pc:sldChg chg="modSp mod">
        <pc:chgData name="Steven Bucher" userId="af4d7e80-af50-4421-944c-e0074587a684" providerId="ADAL" clId="{60DC30ED-13A0-A448-97F8-42AC32E22A18}" dt="2023-04-10T18:10:05.589" v="2395" actId="27636"/>
        <pc:sldMkLst>
          <pc:docMk/>
          <pc:sldMk cId="3441486865" sldId="2119"/>
        </pc:sldMkLst>
        <pc:spChg chg="mod">
          <ac:chgData name="Steven Bucher" userId="af4d7e80-af50-4421-944c-e0074587a684" providerId="ADAL" clId="{60DC30ED-13A0-A448-97F8-42AC32E22A18}" dt="2023-04-10T18:10:05.589" v="2395" actId="27636"/>
          <ac:spMkLst>
            <pc:docMk/>
            <pc:sldMk cId="3441486865" sldId="2119"/>
            <ac:spMk id="2" creationId="{31CE60F2-0432-0F20-A06C-63189D8FF08B}"/>
          </ac:spMkLst>
        </pc:spChg>
      </pc:sldChg>
      <pc:sldChg chg="modSp mod modAnim">
        <pc:chgData name="Steven Bucher" userId="af4d7e80-af50-4421-944c-e0074587a684" providerId="ADAL" clId="{60DC30ED-13A0-A448-97F8-42AC32E22A18}" dt="2023-04-24T00:19:50.086" v="6860"/>
        <pc:sldMkLst>
          <pc:docMk/>
          <pc:sldMk cId="506597953" sldId="2121"/>
        </pc:sldMkLst>
        <pc:spChg chg="mod">
          <ac:chgData name="Steven Bucher" userId="af4d7e80-af50-4421-944c-e0074587a684" providerId="ADAL" clId="{60DC30ED-13A0-A448-97F8-42AC32E22A18}" dt="2023-04-24T00:19:27.517" v="6857" actId="1076"/>
          <ac:spMkLst>
            <pc:docMk/>
            <pc:sldMk cId="506597953" sldId="2121"/>
            <ac:spMk id="7" creationId="{2B8472C0-26AC-621A-45CD-0931735338CC}"/>
          </ac:spMkLst>
        </pc:spChg>
        <pc:spChg chg="mod">
          <ac:chgData name="Steven Bucher" userId="af4d7e80-af50-4421-944c-e0074587a684" providerId="ADAL" clId="{60DC30ED-13A0-A448-97F8-42AC32E22A18}" dt="2023-04-24T00:19:27.517" v="6857" actId="1076"/>
          <ac:spMkLst>
            <pc:docMk/>
            <pc:sldMk cId="506597953" sldId="2121"/>
            <ac:spMk id="8" creationId="{3BA6FFFA-73CD-921E-EC76-201780F9CB0D}"/>
          </ac:spMkLst>
        </pc:spChg>
        <pc:spChg chg="mod">
          <ac:chgData name="Steven Bucher" userId="af4d7e80-af50-4421-944c-e0074587a684" providerId="ADAL" clId="{60DC30ED-13A0-A448-97F8-42AC32E22A18}" dt="2023-04-24T00:19:27.517" v="6857" actId="1076"/>
          <ac:spMkLst>
            <pc:docMk/>
            <pc:sldMk cId="506597953" sldId="2121"/>
            <ac:spMk id="28" creationId="{C1424464-2689-DF67-782B-37BCEE1FA2F7}"/>
          </ac:spMkLst>
        </pc:spChg>
        <pc:spChg chg="mod">
          <ac:chgData name="Steven Bucher" userId="af4d7e80-af50-4421-944c-e0074587a684" providerId="ADAL" clId="{60DC30ED-13A0-A448-97F8-42AC32E22A18}" dt="2023-04-24T00:19:27.517" v="6857" actId="1076"/>
          <ac:spMkLst>
            <pc:docMk/>
            <pc:sldMk cId="506597953" sldId="2121"/>
            <ac:spMk id="29" creationId="{BF67960C-7CE1-CDE4-B4DE-CBD1A96F6E9D}"/>
          </ac:spMkLst>
        </pc:spChg>
        <pc:spChg chg="mod">
          <ac:chgData name="Steven Bucher" userId="af4d7e80-af50-4421-944c-e0074587a684" providerId="ADAL" clId="{60DC30ED-13A0-A448-97F8-42AC32E22A18}" dt="2023-04-24T00:19:27.517" v="6857" actId="1076"/>
          <ac:spMkLst>
            <pc:docMk/>
            <pc:sldMk cId="506597953" sldId="2121"/>
            <ac:spMk id="35" creationId="{E2A90EEA-BEFB-C0E8-80D6-058E79D166B4}"/>
          </ac:spMkLst>
        </pc:spChg>
        <pc:spChg chg="mod">
          <ac:chgData name="Steven Bucher" userId="af4d7e80-af50-4421-944c-e0074587a684" providerId="ADAL" clId="{60DC30ED-13A0-A448-97F8-42AC32E22A18}" dt="2023-04-24T00:19:27.517" v="6857" actId="1076"/>
          <ac:spMkLst>
            <pc:docMk/>
            <pc:sldMk cId="506597953" sldId="2121"/>
            <ac:spMk id="36" creationId="{9D1A41E8-9ECE-A144-E484-62B843F81D4F}"/>
          </ac:spMkLst>
        </pc:spChg>
        <pc:grpChg chg="mod">
          <ac:chgData name="Steven Bucher" userId="af4d7e80-af50-4421-944c-e0074587a684" providerId="ADAL" clId="{60DC30ED-13A0-A448-97F8-42AC32E22A18}" dt="2023-04-24T00:19:27.517" v="6857" actId="1076"/>
          <ac:grpSpMkLst>
            <pc:docMk/>
            <pc:sldMk cId="506597953" sldId="2121"/>
            <ac:grpSpMk id="6" creationId="{ECC4A9C8-0FC9-02E9-6744-9CFCA6F0C32F}"/>
          </ac:grpSpMkLst>
        </pc:grpChg>
        <pc:grpChg chg="mod">
          <ac:chgData name="Steven Bucher" userId="af4d7e80-af50-4421-944c-e0074587a684" providerId="ADAL" clId="{60DC30ED-13A0-A448-97F8-42AC32E22A18}" dt="2023-04-24T00:19:27.517" v="6857" actId="1076"/>
          <ac:grpSpMkLst>
            <pc:docMk/>
            <pc:sldMk cId="506597953" sldId="2121"/>
            <ac:grpSpMk id="9" creationId="{237CC16F-DA1C-EF0D-41F3-40769059A576}"/>
          </ac:grpSpMkLst>
        </pc:grpChg>
        <pc:picChg chg="mod">
          <ac:chgData name="Steven Bucher" userId="af4d7e80-af50-4421-944c-e0074587a684" providerId="ADAL" clId="{60DC30ED-13A0-A448-97F8-42AC32E22A18}" dt="2023-04-24T00:19:43.587" v="6858" actId="166"/>
          <ac:picMkLst>
            <pc:docMk/>
            <pc:sldMk cId="506597953" sldId="2121"/>
            <ac:picMk id="5" creationId="{999F4AEC-8BC1-6A32-CDA5-D33DE77B7301}"/>
          </ac:picMkLst>
        </pc:picChg>
        <pc:picChg chg="mod">
          <ac:chgData name="Steven Bucher" userId="af4d7e80-af50-4421-944c-e0074587a684" providerId="ADAL" clId="{60DC30ED-13A0-A448-97F8-42AC32E22A18}" dt="2023-04-24T00:19:27.517" v="6857" actId="1076"/>
          <ac:picMkLst>
            <pc:docMk/>
            <pc:sldMk cId="506597953" sldId="2121"/>
            <ac:picMk id="10" creationId="{A7C49260-914E-FEA7-D253-45B87DA35DB1}"/>
          </ac:picMkLst>
        </pc:picChg>
        <pc:picChg chg="mod">
          <ac:chgData name="Steven Bucher" userId="af4d7e80-af50-4421-944c-e0074587a684" providerId="ADAL" clId="{60DC30ED-13A0-A448-97F8-42AC32E22A18}" dt="2023-04-24T00:19:27.517" v="6857" actId="1076"/>
          <ac:picMkLst>
            <pc:docMk/>
            <pc:sldMk cId="506597953" sldId="2121"/>
            <ac:picMk id="11" creationId="{F5B7CBDE-5615-D9EE-AC03-F8A70529A87E}"/>
          </ac:picMkLst>
        </pc:picChg>
        <pc:picChg chg="mod">
          <ac:chgData name="Steven Bucher" userId="af4d7e80-af50-4421-944c-e0074587a684" providerId="ADAL" clId="{60DC30ED-13A0-A448-97F8-42AC32E22A18}" dt="2023-04-24T00:19:27.517" v="6857" actId="1076"/>
          <ac:picMkLst>
            <pc:docMk/>
            <pc:sldMk cId="506597953" sldId="2121"/>
            <ac:picMk id="12" creationId="{AC3F0742-51E6-1769-448D-4DF11B0C9D79}"/>
          </ac:picMkLst>
        </pc:picChg>
        <pc:picChg chg="mod">
          <ac:chgData name="Steven Bucher" userId="af4d7e80-af50-4421-944c-e0074587a684" providerId="ADAL" clId="{60DC30ED-13A0-A448-97F8-42AC32E22A18}" dt="2023-04-24T00:19:27.517" v="6857" actId="1076"/>
          <ac:picMkLst>
            <pc:docMk/>
            <pc:sldMk cId="506597953" sldId="2121"/>
            <ac:picMk id="13" creationId="{D63E9FE9-1CB3-2C15-0611-70F2DFE0D4E1}"/>
          </ac:picMkLst>
        </pc:picChg>
        <pc:picChg chg="mod">
          <ac:chgData name="Steven Bucher" userId="af4d7e80-af50-4421-944c-e0074587a684" providerId="ADAL" clId="{60DC30ED-13A0-A448-97F8-42AC32E22A18}" dt="2023-04-24T00:19:27.517" v="6857" actId="1076"/>
          <ac:picMkLst>
            <pc:docMk/>
            <pc:sldMk cId="506597953" sldId="2121"/>
            <ac:picMk id="14" creationId="{10338DC3-EC80-25AB-BCCD-5E9FE6AF4CE3}"/>
          </ac:picMkLst>
        </pc:picChg>
        <pc:picChg chg="mod">
          <ac:chgData name="Steven Bucher" userId="af4d7e80-af50-4421-944c-e0074587a684" providerId="ADAL" clId="{60DC30ED-13A0-A448-97F8-42AC32E22A18}" dt="2023-04-24T00:19:27.517" v="6857" actId="1076"/>
          <ac:picMkLst>
            <pc:docMk/>
            <pc:sldMk cId="506597953" sldId="2121"/>
            <ac:picMk id="15" creationId="{E27AC288-BB9B-B90B-760C-A16F24365952}"/>
          </ac:picMkLst>
        </pc:picChg>
        <pc:picChg chg="mod">
          <ac:chgData name="Steven Bucher" userId="af4d7e80-af50-4421-944c-e0074587a684" providerId="ADAL" clId="{60DC30ED-13A0-A448-97F8-42AC32E22A18}" dt="2023-04-24T00:19:27.517" v="6857" actId="1076"/>
          <ac:picMkLst>
            <pc:docMk/>
            <pc:sldMk cId="506597953" sldId="2121"/>
            <ac:picMk id="16" creationId="{8C46C94B-390F-EE82-1468-9B96ED8DF818}"/>
          </ac:picMkLst>
        </pc:picChg>
        <pc:picChg chg="mod">
          <ac:chgData name="Steven Bucher" userId="af4d7e80-af50-4421-944c-e0074587a684" providerId="ADAL" clId="{60DC30ED-13A0-A448-97F8-42AC32E22A18}" dt="2023-04-24T00:19:27.517" v="6857" actId="1076"/>
          <ac:picMkLst>
            <pc:docMk/>
            <pc:sldMk cId="506597953" sldId="2121"/>
            <ac:picMk id="17" creationId="{96E02AF3-5DDF-8FAD-17DD-A14A57CC1355}"/>
          </ac:picMkLst>
        </pc:picChg>
        <pc:picChg chg="mod">
          <ac:chgData name="Steven Bucher" userId="af4d7e80-af50-4421-944c-e0074587a684" providerId="ADAL" clId="{60DC30ED-13A0-A448-97F8-42AC32E22A18}" dt="2023-04-24T00:19:27.517" v="6857" actId="1076"/>
          <ac:picMkLst>
            <pc:docMk/>
            <pc:sldMk cId="506597953" sldId="2121"/>
            <ac:picMk id="18" creationId="{A264954C-0404-DB7A-ED6C-35E5B33C6C4D}"/>
          </ac:picMkLst>
        </pc:picChg>
        <pc:picChg chg="mod">
          <ac:chgData name="Steven Bucher" userId="af4d7e80-af50-4421-944c-e0074587a684" providerId="ADAL" clId="{60DC30ED-13A0-A448-97F8-42AC32E22A18}" dt="2023-04-24T00:19:27.517" v="6857" actId="1076"/>
          <ac:picMkLst>
            <pc:docMk/>
            <pc:sldMk cId="506597953" sldId="2121"/>
            <ac:picMk id="19" creationId="{D92077E8-080B-0999-C795-03B76F23630B}"/>
          </ac:picMkLst>
        </pc:picChg>
        <pc:picChg chg="mod">
          <ac:chgData name="Steven Bucher" userId="af4d7e80-af50-4421-944c-e0074587a684" providerId="ADAL" clId="{60DC30ED-13A0-A448-97F8-42AC32E22A18}" dt="2023-04-24T00:19:27.517" v="6857" actId="1076"/>
          <ac:picMkLst>
            <pc:docMk/>
            <pc:sldMk cId="506597953" sldId="2121"/>
            <ac:picMk id="20" creationId="{9E318EE7-6B2E-14CE-5649-E21D2527C252}"/>
          </ac:picMkLst>
        </pc:picChg>
        <pc:picChg chg="mod">
          <ac:chgData name="Steven Bucher" userId="af4d7e80-af50-4421-944c-e0074587a684" providerId="ADAL" clId="{60DC30ED-13A0-A448-97F8-42AC32E22A18}" dt="2023-04-24T00:19:27.517" v="6857" actId="1076"/>
          <ac:picMkLst>
            <pc:docMk/>
            <pc:sldMk cId="506597953" sldId="2121"/>
            <ac:picMk id="21" creationId="{FE9F686B-95DE-F201-0F18-FC1D63B3FCFE}"/>
          </ac:picMkLst>
        </pc:picChg>
        <pc:picChg chg="mod">
          <ac:chgData name="Steven Bucher" userId="af4d7e80-af50-4421-944c-e0074587a684" providerId="ADAL" clId="{60DC30ED-13A0-A448-97F8-42AC32E22A18}" dt="2023-04-24T00:19:27.517" v="6857" actId="1076"/>
          <ac:picMkLst>
            <pc:docMk/>
            <pc:sldMk cId="506597953" sldId="2121"/>
            <ac:picMk id="22" creationId="{2ACA7507-E177-D8C6-C03C-70E3CB633ABC}"/>
          </ac:picMkLst>
        </pc:picChg>
        <pc:picChg chg="mod">
          <ac:chgData name="Steven Bucher" userId="af4d7e80-af50-4421-944c-e0074587a684" providerId="ADAL" clId="{60DC30ED-13A0-A448-97F8-42AC32E22A18}" dt="2023-04-24T00:19:27.517" v="6857" actId="1076"/>
          <ac:picMkLst>
            <pc:docMk/>
            <pc:sldMk cId="506597953" sldId="2121"/>
            <ac:picMk id="23" creationId="{1F9DBA8A-36C6-6BA0-E571-68545C23BFA8}"/>
          </ac:picMkLst>
        </pc:picChg>
        <pc:picChg chg="mod">
          <ac:chgData name="Steven Bucher" userId="af4d7e80-af50-4421-944c-e0074587a684" providerId="ADAL" clId="{60DC30ED-13A0-A448-97F8-42AC32E22A18}" dt="2023-04-24T00:19:27.517" v="6857" actId="1076"/>
          <ac:picMkLst>
            <pc:docMk/>
            <pc:sldMk cId="506597953" sldId="2121"/>
            <ac:picMk id="24" creationId="{D729136D-4387-0E58-5836-E3D942E74276}"/>
          </ac:picMkLst>
        </pc:picChg>
        <pc:picChg chg="mod">
          <ac:chgData name="Steven Bucher" userId="af4d7e80-af50-4421-944c-e0074587a684" providerId="ADAL" clId="{60DC30ED-13A0-A448-97F8-42AC32E22A18}" dt="2023-04-24T00:19:27.517" v="6857" actId="1076"/>
          <ac:picMkLst>
            <pc:docMk/>
            <pc:sldMk cId="506597953" sldId="2121"/>
            <ac:picMk id="25" creationId="{90AD66FA-B468-C04A-1B86-B09F3C44127B}"/>
          </ac:picMkLst>
        </pc:picChg>
        <pc:picChg chg="mod">
          <ac:chgData name="Steven Bucher" userId="af4d7e80-af50-4421-944c-e0074587a684" providerId="ADAL" clId="{60DC30ED-13A0-A448-97F8-42AC32E22A18}" dt="2023-04-24T00:19:27.517" v="6857" actId="1076"/>
          <ac:picMkLst>
            <pc:docMk/>
            <pc:sldMk cId="506597953" sldId="2121"/>
            <ac:picMk id="26" creationId="{71E3EAE9-0291-C345-66EB-0E30B79EEEC9}"/>
          </ac:picMkLst>
        </pc:picChg>
        <pc:picChg chg="mod">
          <ac:chgData name="Steven Bucher" userId="af4d7e80-af50-4421-944c-e0074587a684" providerId="ADAL" clId="{60DC30ED-13A0-A448-97F8-42AC32E22A18}" dt="2023-04-24T00:19:27.517" v="6857" actId="1076"/>
          <ac:picMkLst>
            <pc:docMk/>
            <pc:sldMk cId="506597953" sldId="2121"/>
            <ac:picMk id="27" creationId="{F475D4E0-1BBB-45FB-1C3F-9BE5450D9358}"/>
          </ac:picMkLst>
        </pc:picChg>
        <pc:picChg chg="mod">
          <ac:chgData name="Steven Bucher" userId="af4d7e80-af50-4421-944c-e0074587a684" providerId="ADAL" clId="{60DC30ED-13A0-A448-97F8-42AC32E22A18}" dt="2023-04-24T00:19:27.517" v="6857" actId="1076"/>
          <ac:picMkLst>
            <pc:docMk/>
            <pc:sldMk cId="506597953" sldId="2121"/>
            <ac:picMk id="30" creationId="{6C5CB9B2-3047-2399-97EC-2AF4D8F771A5}"/>
          </ac:picMkLst>
        </pc:picChg>
        <pc:picChg chg="mod">
          <ac:chgData name="Steven Bucher" userId="af4d7e80-af50-4421-944c-e0074587a684" providerId="ADAL" clId="{60DC30ED-13A0-A448-97F8-42AC32E22A18}" dt="2023-04-24T00:19:27.517" v="6857" actId="1076"/>
          <ac:picMkLst>
            <pc:docMk/>
            <pc:sldMk cId="506597953" sldId="2121"/>
            <ac:picMk id="31" creationId="{A47BD448-7C4B-EEF1-53F5-93F3C30897B9}"/>
          </ac:picMkLst>
        </pc:picChg>
        <pc:picChg chg="mod">
          <ac:chgData name="Steven Bucher" userId="af4d7e80-af50-4421-944c-e0074587a684" providerId="ADAL" clId="{60DC30ED-13A0-A448-97F8-42AC32E22A18}" dt="2023-04-24T00:19:27.517" v="6857" actId="1076"/>
          <ac:picMkLst>
            <pc:docMk/>
            <pc:sldMk cId="506597953" sldId="2121"/>
            <ac:picMk id="32" creationId="{B185D65B-B117-4DD0-F6F8-F68A99F75865}"/>
          </ac:picMkLst>
        </pc:picChg>
        <pc:picChg chg="mod">
          <ac:chgData name="Steven Bucher" userId="af4d7e80-af50-4421-944c-e0074587a684" providerId="ADAL" clId="{60DC30ED-13A0-A448-97F8-42AC32E22A18}" dt="2023-04-24T00:19:27.517" v="6857" actId="1076"/>
          <ac:picMkLst>
            <pc:docMk/>
            <pc:sldMk cId="506597953" sldId="2121"/>
            <ac:picMk id="33" creationId="{8AA291DA-C6B2-43EE-AA23-76D5B26CB6CF}"/>
          </ac:picMkLst>
        </pc:picChg>
        <pc:picChg chg="mod">
          <ac:chgData name="Steven Bucher" userId="af4d7e80-af50-4421-944c-e0074587a684" providerId="ADAL" clId="{60DC30ED-13A0-A448-97F8-42AC32E22A18}" dt="2023-04-24T00:19:27.517" v="6857" actId="1076"/>
          <ac:picMkLst>
            <pc:docMk/>
            <pc:sldMk cId="506597953" sldId="2121"/>
            <ac:picMk id="34" creationId="{B4B93C33-00E5-AA11-4AA2-028ABEC8212F}"/>
          </ac:picMkLst>
        </pc:picChg>
        <pc:picChg chg="mod">
          <ac:chgData name="Steven Bucher" userId="af4d7e80-af50-4421-944c-e0074587a684" providerId="ADAL" clId="{60DC30ED-13A0-A448-97F8-42AC32E22A18}" dt="2023-04-24T00:19:27.517" v="6857" actId="1076"/>
          <ac:picMkLst>
            <pc:docMk/>
            <pc:sldMk cId="506597953" sldId="2121"/>
            <ac:picMk id="38" creationId="{C8A350F3-66B0-BE5B-9F77-3878A34E481F}"/>
          </ac:picMkLst>
        </pc:picChg>
        <pc:picChg chg="mod">
          <ac:chgData name="Steven Bucher" userId="af4d7e80-af50-4421-944c-e0074587a684" providerId="ADAL" clId="{60DC30ED-13A0-A448-97F8-42AC32E22A18}" dt="2023-04-24T00:19:27.517" v="6857" actId="1076"/>
          <ac:picMkLst>
            <pc:docMk/>
            <pc:sldMk cId="506597953" sldId="2121"/>
            <ac:picMk id="39" creationId="{0E602E06-3406-89B1-9C80-57A2B897C20C}"/>
          </ac:picMkLst>
        </pc:picChg>
        <pc:picChg chg="mod">
          <ac:chgData name="Steven Bucher" userId="af4d7e80-af50-4421-944c-e0074587a684" providerId="ADAL" clId="{60DC30ED-13A0-A448-97F8-42AC32E22A18}" dt="2023-04-24T00:19:27.517" v="6857" actId="1076"/>
          <ac:picMkLst>
            <pc:docMk/>
            <pc:sldMk cId="506597953" sldId="2121"/>
            <ac:picMk id="40" creationId="{6F299345-C999-445E-111E-5526D6E45593}"/>
          </ac:picMkLst>
        </pc:picChg>
        <pc:picChg chg="mod">
          <ac:chgData name="Steven Bucher" userId="af4d7e80-af50-4421-944c-e0074587a684" providerId="ADAL" clId="{60DC30ED-13A0-A448-97F8-42AC32E22A18}" dt="2023-04-24T00:19:27.517" v="6857" actId="1076"/>
          <ac:picMkLst>
            <pc:docMk/>
            <pc:sldMk cId="506597953" sldId="2121"/>
            <ac:picMk id="41" creationId="{2CE9C63E-3B27-2BE8-BEB5-032BF8541121}"/>
          </ac:picMkLst>
        </pc:picChg>
        <pc:picChg chg="mod">
          <ac:chgData name="Steven Bucher" userId="af4d7e80-af50-4421-944c-e0074587a684" providerId="ADAL" clId="{60DC30ED-13A0-A448-97F8-42AC32E22A18}" dt="2023-04-24T00:19:27.517" v="6857" actId="1076"/>
          <ac:picMkLst>
            <pc:docMk/>
            <pc:sldMk cId="506597953" sldId="2121"/>
            <ac:picMk id="42" creationId="{5B7CEB0C-370E-203C-1B78-F65C55E86F8C}"/>
          </ac:picMkLst>
        </pc:picChg>
        <pc:picChg chg="mod">
          <ac:chgData name="Steven Bucher" userId="af4d7e80-af50-4421-944c-e0074587a684" providerId="ADAL" clId="{60DC30ED-13A0-A448-97F8-42AC32E22A18}" dt="2023-04-24T00:19:27.517" v="6857" actId="1076"/>
          <ac:picMkLst>
            <pc:docMk/>
            <pc:sldMk cId="506597953" sldId="2121"/>
            <ac:picMk id="43" creationId="{20C3B9F3-0E53-56A1-3F8D-C8D1CE4F939A}"/>
          </ac:picMkLst>
        </pc:picChg>
        <pc:picChg chg="mod">
          <ac:chgData name="Steven Bucher" userId="af4d7e80-af50-4421-944c-e0074587a684" providerId="ADAL" clId="{60DC30ED-13A0-A448-97F8-42AC32E22A18}" dt="2023-04-24T00:19:27.517" v="6857" actId="1076"/>
          <ac:picMkLst>
            <pc:docMk/>
            <pc:sldMk cId="506597953" sldId="2121"/>
            <ac:picMk id="44" creationId="{CB637B46-31EE-E349-7427-1282D54DB02E}"/>
          </ac:picMkLst>
        </pc:picChg>
        <pc:picChg chg="mod">
          <ac:chgData name="Steven Bucher" userId="af4d7e80-af50-4421-944c-e0074587a684" providerId="ADAL" clId="{60DC30ED-13A0-A448-97F8-42AC32E22A18}" dt="2023-04-24T00:19:27.517" v="6857" actId="1076"/>
          <ac:picMkLst>
            <pc:docMk/>
            <pc:sldMk cId="506597953" sldId="2121"/>
            <ac:picMk id="45" creationId="{D4C566FD-2208-B26E-FC37-B915A5EE729D}"/>
          </ac:picMkLst>
        </pc:picChg>
        <pc:picChg chg="mod">
          <ac:chgData name="Steven Bucher" userId="af4d7e80-af50-4421-944c-e0074587a684" providerId="ADAL" clId="{60DC30ED-13A0-A448-97F8-42AC32E22A18}" dt="2023-04-24T00:19:27.517" v="6857" actId="1076"/>
          <ac:picMkLst>
            <pc:docMk/>
            <pc:sldMk cId="506597953" sldId="2121"/>
            <ac:picMk id="46" creationId="{EA04D011-D259-287D-6C5C-C0B15F54B278}"/>
          </ac:picMkLst>
        </pc:picChg>
        <pc:picChg chg="mod">
          <ac:chgData name="Steven Bucher" userId="af4d7e80-af50-4421-944c-e0074587a684" providerId="ADAL" clId="{60DC30ED-13A0-A448-97F8-42AC32E22A18}" dt="2023-04-24T00:19:27.517" v="6857" actId="1076"/>
          <ac:picMkLst>
            <pc:docMk/>
            <pc:sldMk cId="506597953" sldId="2121"/>
            <ac:picMk id="47" creationId="{61EF524D-5031-19AD-7F55-83D6BAB92FB2}"/>
          </ac:picMkLst>
        </pc:picChg>
        <pc:picChg chg="mod">
          <ac:chgData name="Steven Bucher" userId="af4d7e80-af50-4421-944c-e0074587a684" providerId="ADAL" clId="{60DC30ED-13A0-A448-97F8-42AC32E22A18}" dt="2023-04-24T00:19:27.517" v="6857" actId="1076"/>
          <ac:picMkLst>
            <pc:docMk/>
            <pc:sldMk cId="506597953" sldId="2121"/>
            <ac:picMk id="48" creationId="{6648089B-20C7-056C-660C-E72474E781B7}"/>
          </ac:picMkLst>
        </pc:picChg>
        <pc:picChg chg="mod">
          <ac:chgData name="Steven Bucher" userId="af4d7e80-af50-4421-944c-e0074587a684" providerId="ADAL" clId="{60DC30ED-13A0-A448-97F8-42AC32E22A18}" dt="2023-04-24T00:19:27.517" v="6857" actId="1076"/>
          <ac:picMkLst>
            <pc:docMk/>
            <pc:sldMk cId="506597953" sldId="2121"/>
            <ac:picMk id="49" creationId="{949952CF-74EE-5172-FAC1-325862465DC9}"/>
          </ac:picMkLst>
        </pc:picChg>
        <pc:picChg chg="mod">
          <ac:chgData name="Steven Bucher" userId="af4d7e80-af50-4421-944c-e0074587a684" providerId="ADAL" clId="{60DC30ED-13A0-A448-97F8-42AC32E22A18}" dt="2023-04-24T00:19:27.517" v="6857" actId="1076"/>
          <ac:picMkLst>
            <pc:docMk/>
            <pc:sldMk cId="506597953" sldId="2121"/>
            <ac:picMk id="50" creationId="{66EC66B2-7DD6-6D4C-7C90-DBDFD64D2D01}"/>
          </ac:picMkLst>
        </pc:picChg>
        <pc:picChg chg="mod">
          <ac:chgData name="Steven Bucher" userId="af4d7e80-af50-4421-944c-e0074587a684" providerId="ADAL" clId="{60DC30ED-13A0-A448-97F8-42AC32E22A18}" dt="2023-04-24T00:19:27.517" v="6857" actId="1076"/>
          <ac:picMkLst>
            <pc:docMk/>
            <pc:sldMk cId="506597953" sldId="2121"/>
            <ac:picMk id="51" creationId="{CCD1439A-9015-C8DB-30C9-F90496C7CA1B}"/>
          </ac:picMkLst>
        </pc:picChg>
        <pc:picChg chg="mod">
          <ac:chgData name="Steven Bucher" userId="af4d7e80-af50-4421-944c-e0074587a684" providerId="ADAL" clId="{60DC30ED-13A0-A448-97F8-42AC32E22A18}" dt="2023-04-24T00:19:27.517" v="6857" actId="1076"/>
          <ac:picMkLst>
            <pc:docMk/>
            <pc:sldMk cId="506597953" sldId="2121"/>
            <ac:picMk id="52" creationId="{D85F784D-9B7E-8A43-757D-B1AF6E73B543}"/>
          </ac:picMkLst>
        </pc:picChg>
        <pc:picChg chg="mod">
          <ac:chgData name="Steven Bucher" userId="af4d7e80-af50-4421-944c-e0074587a684" providerId="ADAL" clId="{60DC30ED-13A0-A448-97F8-42AC32E22A18}" dt="2023-04-24T00:19:26.092" v="6856" actId="1076"/>
          <ac:picMkLst>
            <pc:docMk/>
            <pc:sldMk cId="506597953" sldId="2121"/>
            <ac:picMk id="53" creationId="{93F104DB-9D7D-FC93-747D-1F9B923E00EE}"/>
          </ac:picMkLst>
        </pc:picChg>
        <pc:inkChg chg="mod">
          <ac:chgData name="Steven Bucher" userId="af4d7e80-af50-4421-944c-e0074587a684" providerId="ADAL" clId="{60DC30ED-13A0-A448-97F8-42AC32E22A18}" dt="2023-04-24T00:19:27.517" v="6857" actId="1076"/>
          <ac:inkMkLst>
            <pc:docMk/>
            <pc:sldMk cId="506597953" sldId="2121"/>
            <ac:inkMk id="37" creationId="{4051C96A-923B-0845-951C-E6D53B2FDA44}"/>
          </ac:inkMkLst>
        </pc:inkChg>
      </pc:sldChg>
      <pc:sldChg chg="modSp mod">
        <pc:chgData name="Steven Bucher" userId="af4d7e80-af50-4421-944c-e0074587a684" providerId="ADAL" clId="{60DC30ED-13A0-A448-97F8-42AC32E22A18}" dt="2023-04-11T20:49:51.401" v="2680" actId="20577"/>
        <pc:sldMkLst>
          <pc:docMk/>
          <pc:sldMk cId="1722371149" sldId="2122"/>
        </pc:sldMkLst>
        <pc:spChg chg="mod">
          <ac:chgData name="Steven Bucher" userId="af4d7e80-af50-4421-944c-e0074587a684" providerId="ADAL" clId="{60DC30ED-13A0-A448-97F8-42AC32E22A18}" dt="2023-04-11T20:49:51.401" v="2680" actId="20577"/>
          <ac:spMkLst>
            <pc:docMk/>
            <pc:sldMk cId="1722371149" sldId="2122"/>
            <ac:spMk id="4" creationId="{975DD319-687A-FDFC-8162-CA5B98578BBD}"/>
          </ac:spMkLst>
        </pc:spChg>
      </pc:sldChg>
      <pc:sldChg chg="addSp delSp modSp mod modNotesTx">
        <pc:chgData name="Steven Bucher" userId="af4d7e80-af50-4421-944c-e0074587a684" providerId="ADAL" clId="{60DC30ED-13A0-A448-97F8-42AC32E22A18}" dt="2023-04-23T23:21:16.507" v="5574" actId="20577"/>
        <pc:sldMkLst>
          <pc:docMk/>
          <pc:sldMk cId="2554186700" sldId="2134"/>
        </pc:sldMkLst>
        <pc:spChg chg="add mod">
          <ac:chgData name="Steven Bucher" userId="af4d7e80-af50-4421-944c-e0074587a684" providerId="ADAL" clId="{60DC30ED-13A0-A448-97F8-42AC32E22A18}" dt="2023-04-21T20:33:05.581" v="4008" actId="1076"/>
          <ac:spMkLst>
            <pc:docMk/>
            <pc:sldMk cId="2554186700" sldId="2134"/>
            <ac:spMk id="3" creationId="{4B65C6E0-BF15-D1DE-0260-032B54533714}"/>
          </ac:spMkLst>
        </pc:spChg>
        <pc:spChg chg="del">
          <ac:chgData name="Steven Bucher" userId="af4d7e80-af50-4421-944c-e0074587a684" providerId="ADAL" clId="{60DC30ED-13A0-A448-97F8-42AC32E22A18}" dt="2023-04-21T20:33:03.057" v="4007" actId="478"/>
          <ac:spMkLst>
            <pc:docMk/>
            <pc:sldMk cId="2554186700" sldId="2134"/>
            <ac:spMk id="4" creationId="{5BA58CC7-CFBB-27C8-E9D1-42B798F0575B}"/>
          </ac:spMkLst>
        </pc:spChg>
      </pc:sldChg>
      <pc:sldChg chg="del">
        <pc:chgData name="Steven Bucher" userId="af4d7e80-af50-4421-944c-e0074587a684" providerId="ADAL" clId="{60DC30ED-13A0-A448-97F8-42AC32E22A18}" dt="2023-04-10T18:09:40.685" v="2392" actId="2696"/>
        <pc:sldMkLst>
          <pc:docMk/>
          <pc:sldMk cId="73969587" sldId="2135"/>
        </pc:sldMkLst>
      </pc:sldChg>
      <pc:sldChg chg="del mod modShow">
        <pc:chgData name="Steven Bucher" userId="af4d7e80-af50-4421-944c-e0074587a684" providerId="ADAL" clId="{60DC30ED-13A0-A448-97F8-42AC32E22A18}" dt="2023-04-06T15:46:09.566" v="2245" actId="2696"/>
        <pc:sldMkLst>
          <pc:docMk/>
          <pc:sldMk cId="4193619952" sldId="2136"/>
        </pc:sldMkLst>
      </pc:sldChg>
      <pc:sldChg chg="addSp modSp del mod modShow modNotesTx">
        <pc:chgData name="Steven Bucher" userId="af4d7e80-af50-4421-944c-e0074587a684" providerId="ADAL" clId="{60DC30ED-13A0-A448-97F8-42AC32E22A18}" dt="2023-04-06T15:46:10.661" v="2246" actId="2696"/>
        <pc:sldMkLst>
          <pc:docMk/>
          <pc:sldMk cId="74799805" sldId="2137"/>
        </pc:sldMkLst>
        <pc:spChg chg="add mod">
          <ac:chgData name="Steven Bucher" userId="af4d7e80-af50-4421-944c-e0074587a684" providerId="ADAL" clId="{60DC30ED-13A0-A448-97F8-42AC32E22A18}" dt="2023-04-05T18:40:22.827" v="1877" actId="14100"/>
          <ac:spMkLst>
            <pc:docMk/>
            <pc:sldMk cId="74799805" sldId="2137"/>
            <ac:spMk id="4" creationId="{CF354D98-AC99-F925-9240-A8B7F90B20C5}"/>
          </ac:spMkLst>
        </pc:spChg>
      </pc:sldChg>
      <pc:sldChg chg="del">
        <pc:chgData name="Steven Bucher" userId="af4d7e80-af50-4421-944c-e0074587a684" providerId="ADAL" clId="{60DC30ED-13A0-A448-97F8-42AC32E22A18}" dt="2023-04-06T15:46:14.399" v="2247" actId="2696"/>
        <pc:sldMkLst>
          <pc:docMk/>
          <pc:sldMk cId="2326459998" sldId="2138"/>
        </pc:sldMkLst>
      </pc:sldChg>
      <pc:sldChg chg="add del">
        <pc:chgData name="Steven Bucher" userId="af4d7e80-af50-4421-944c-e0074587a684" providerId="ADAL" clId="{60DC30ED-13A0-A448-97F8-42AC32E22A18}" dt="2023-04-06T00:35:22.608" v="2241" actId="2696"/>
        <pc:sldMkLst>
          <pc:docMk/>
          <pc:sldMk cId="1633828805" sldId="2139"/>
        </pc:sldMkLst>
      </pc:sldChg>
      <pc:sldChg chg="addSp delSp modSp mod">
        <pc:chgData name="Steven Bucher" userId="af4d7e80-af50-4421-944c-e0074587a684" providerId="ADAL" clId="{60DC30ED-13A0-A448-97F8-42AC32E22A18}" dt="2023-04-13T17:39:24.838" v="3223" actId="478"/>
        <pc:sldMkLst>
          <pc:docMk/>
          <pc:sldMk cId="3838070109" sldId="2140"/>
        </pc:sldMkLst>
        <pc:spChg chg="del">
          <ac:chgData name="Steven Bucher" userId="af4d7e80-af50-4421-944c-e0074587a684" providerId="ADAL" clId="{60DC30ED-13A0-A448-97F8-42AC32E22A18}" dt="2023-04-05T22:51:59.111" v="2236" actId="478"/>
          <ac:spMkLst>
            <pc:docMk/>
            <pc:sldMk cId="3838070109" sldId="2140"/>
            <ac:spMk id="3" creationId="{8E1B54FD-4306-8079-30D7-AE934FC55509}"/>
          </ac:spMkLst>
        </pc:spChg>
        <pc:spChg chg="add del mod">
          <ac:chgData name="Steven Bucher" userId="af4d7e80-af50-4421-944c-e0074587a684" providerId="ADAL" clId="{60DC30ED-13A0-A448-97F8-42AC32E22A18}" dt="2023-04-13T17:39:24.838" v="3223" actId="478"/>
          <ac:spMkLst>
            <pc:docMk/>
            <pc:sldMk cId="3838070109" sldId="2140"/>
            <ac:spMk id="7" creationId="{E81F9FAE-0557-513C-B20B-AC5FEF9A5B2D}"/>
          </ac:spMkLst>
        </pc:spChg>
        <pc:picChg chg="add mod">
          <ac:chgData name="Steven Bucher" userId="af4d7e80-af50-4421-944c-e0074587a684" providerId="ADAL" clId="{60DC30ED-13A0-A448-97F8-42AC32E22A18}" dt="2023-04-05T22:51:40.727" v="2231" actId="1076"/>
          <ac:picMkLst>
            <pc:docMk/>
            <pc:sldMk cId="3838070109" sldId="2140"/>
            <ac:picMk id="5" creationId="{011CD7D4-BA30-2F6C-33C4-6F9615195193}"/>
          </ac:picMkLst>
        </pc:picChg>
        <pc:picChg chg="add mod">
          <ac:chgData name="Steven Bucher" userId="af4d7e80-af50-4421-944c-e0074587a684" providerId="ADAL" clId="{60DC30ED-13A0-A448-97F8-42AC32E22A18}" dt="2023-04-05T22:52:31.909" v="2238" actId="1076"/>
          <ac:picMkLst>
            <pc:docMk/>
            <pc:sldMk cId="3838070109" sldId="2140"/>
            <ac:picMk id="6" creationId="{2F5F077B-EE54-1F5B-F3C3-35441F3C2591}"/>
          </ac:picMkLst>
        </pc:picChg>
      </pc:sldChg>
      <pc:sldChg chg="addSp delSp modSp mod">
        <pc:chgData name="Steven Bucher" userId="af4d7e80-af50-4421-944c-e0074587a684" providerId="ADAL" clId="{60DC30ED-13A0-A448-97F8-42AC32E22A18}" dt="2023-04-21T19:44:01.649" v="4005" actId="20577"/>
        <pc:sldMkLst>
          <pc:docMk/>
          <pc:sldMk cId="788380386" sldId="2141"/>
        </pc:sldMkLst>
        <pc:spChg chg="mod">
          <ac:chgData name="Steven Bucher" userId="af4d7e80-af50-4421-944c-e0074587a684" providerId="ADAL" clId="{60DC30ED-13A0-A448-97F8-42AC32E22A18}" dt="2023-04-21T19:44:01.649" v="4005" actId="20577"/>
          <ac:spMkLst>
            <pc:docMk/>
            <pc:sldMk cId="788380386" sldId="2141"/>
            <ac:spMk id="2" creationId="{733105A7-2BC9-5CB8-BFC1-3795E8AA8B2B}"/>
          </ac:spMkLst>
        </pc:spChg>
        <pc:spChg chg="mod">
          <ac:chgData name="Steven Bucher" userId="af4d7e80-af50-4421-944c-e0074587a684" providerId="ADAL" clId="{60DC30ED-13A0-A448-97F8-42AC32E22A18}" dt="2023-04-06T23:59:14.248" v="2390" actId="20577"/>
          <ac:spMkLst>
            <pc:docMk/>
            <pc:sldMk cId="788380386" sldId="2141"/>
            <ac:spMk id="3" creationId="{3B0D6492-3435-BA4C-DE16-9BCA28A8CD8A}"/>
          </ac:spMkLst>
        </pc:spChg>
        <pc:spChg chg="add del mod">
          <ac:chgData name="Steven Bucher" userId="af4d7e80-af50-4421-944c-e0074587a684" providerId="ADAL" clId="{60DC30ED-13A0-A448-97F8-42AC32E22A18}" dt="2023-04-13T17:39:29.189" v="3224" actId="478"/>
          <ac:spMkLst>
            <pc:docMk/>
            <pc:sldMk cId="788380386" sldId="2141"/>
            <ac:spMk id="5" creationId="{C00A2008-6E54-0447-7E55-2FE0C1815847}"/>
          </ac:spMkLst>
        </pc:spChg>
      </pc:sldChg>
      <pc:sldChg chg="addSp delSp modSp mod modNotesTx">
        <pc:chgData name="Steven Bucher" userId="af4d7e80-af50-4421-944c-e0074587a684" providerId="ADAL" clId="{60DC30ED-13A0-A448-97F8-42AC32E22A18}" dt="2023-04-23T23:49:24.199" v="6845" actId="20577"/>
        <pc:sldMkLst>
          <pc:docMk/>
          <pc:sldMk cId="3175344649" sldId="2142"/>
        </pc:sldMkLst>
        <pc:spChg chg="del mod">
          <ac:chgData name="Steven Bucher" userId="af4d7e80-af50-4421-944c-e0074587a684" providerId="ADAL" clId="{60DC30ED-13A0-A448-97F8-42AC32E22A18}" dt="2023-04-20T01:49:45.880" v="3656"/>
          <ac:spMkLst>
            <pc:docMk/>
            <pc:sldMk cId="3175344649" sldId="2142"/>
            <ac:spMk id="3" creationId="{E33FFAC6-A963-B812-9BA2-844BE95472BE}"/>
          </ac:spMkLst>
        </pc:spChg>
        <pc:spChg chg="add del mod">
          <ac:chgData name="Steven Bucher" userId="af4d7e80-af50-4421-944c-e0074587a684" providerId="ADAL" clId="{60DC30ED-13A0-A448-97F8-42AC32E22A18}" dt="2023-04-13T17:39:32.950" v="3226" actId="478"/>
          <ac:spMkLst>
            <pc:docMk/>
            <pc:sldMk cId="3175344649" sldId="2142"/>
            <ac:spMk id="5" creationId="{F766C4FE-9594-2BDB-8712-CF70EDCE95FC}"/>
          </ac:spMkLst>
        </pc:spChg>
        <pc:spChg chg="add mod">
          <ac:chgData name="Steven Bucher" userId="af4d7e80-af50-4421-944c-e0074587a684" providerId="ADAL" clId="{60DC30ED-13A0-A448-97F8-42AC32E22A18}" dt="2023-04-20T01:49:29.427" v="3654" actId="1076"/>
          <ac:spMkLst>
            <pc:docMk/>
            <pc:sldMk cId="3175344649" sldId="2142"/>
            <ac:spMk id="8" creationId="{7CBB4521-A8C1-3CF8-FC1A-A72AD01C961B}"/>
          </ac:spMkLst>
        </pc:spChg>
        <pc:picChg chg="add mod">
          <ac:chgData name="Steven Bucher" userId="af4d7e80-af50-4421-944c-e0074587a684" providerId="ADAL" clId="{60DC30ED-13A0-A448-97F8-42AC32E22A18}" dt="2023-04-20T01:49:17.062" v="3628" actId="14100"/>
          <ac:picMkLst>
            <pc:docMk/>
            <pc:sldMk cId="3175344649" sldId="2142"/>
            <ac:picMk id="7" creationId="{685E89B2-FBD5-C29D-B518-99DC31E5DE3F}"/>
          </ac:picMkLst>
        </pc:picChg>
        <pc:picChg chg="add mod">
          <ac:chgData name="Steven Bucher" userId="af4d7e80-af50-4421-944c-e0074587a684" providerId="ADAL" clId="{60DC30ED-13A0-A448-97F8-42AC32E22A18}" dt="2023-04-20T01:49:55.307" v="3661" actId="1076"/>
          <ac:picMkLst>
            <pc:docMk/>
            <pc:sldMk cId="3175344649" sldId="2142"/>
            <ac:picMk id="9" creationId="{803AD9CD-3E89-4159-4ED5-47EA79F62449}"/>
          </ac:picMkLst>
        </pc:picChg>
      </pc:sldChg>
      <pc:sldChg chg="modSp mod">
        <pc:chgData name="Steven Bucher" userId="af4d7e80-af50-4421-944c-e0074587a684" providerId="ADAL" clId="{60DC30ED-13A0-A448-97F8-42AC32E22A18}" dt="2023-04-05T22:32:49.572" v="2129" actId="20577"/>
        <pc:sldMkLst>
          <pc:docMk/>
          <pc:sldMk cId="173233241" sldId="2150"/>
        </pc:sldMkLst>
        <pc:spChg chg="mod">
          <ac:chgData name="Steven Bucher" userId="af4d7e80-af50-4421-944c-e0074587a684" providerId="ADAL" clId="{60DC30ED-13A0-A448-97F8-42AC32E22A18}" dt="2023-04-05T22:32:49.572" v="2129" actId="20577"/>
          <ac:spMkLst>
            <pc:docMk/>
            <pc:sldMk cId="173233241" sldId="2150"/>
            <ac:spMk id="8" creationId="{15A3EC6D-7878-8F7A-CD8B-1D3E62994F1D}"/>
          </ac:spMkLst>
        </pc:spChg>
      </pc:sldChg>
      <pc:sldChg chg="addSp modSp modAnim modNotesTx">
        <pc:chgData name="Steven Bucher" userId="af4d7e80-af50-4421-944c-e0074587a684" providerId="ADAL" clId="{60DC30ED-13A0-A448-97F8-42AC32E22A18}" dt="2023-04-23T22:54:58.902" v="4516" actId="20577"/>
        <pc:sldMkLst>
          <pc:docMk/>
          <pc:sldMk cId="2519844885" sldId="2153"/>
        </pc:sldMkLst>
        <pc:picChg chg="add mod">
          <ac:chgData name="Steven Bucher" userId="af4d7e80-af50-4421-944c-e0074587a684" providerId="ADAL" clId="{60DC30ED-13A0-A448-97F8-42AC32E22A18}" dt="2023-04-20T21:05:45.622" v="3676" actId="14100"/>
          <ac:picMkLst>
            <pc:docMk/>
            <pc:sldMk cId="2519844885" sldId="2153"/>
            <ac:picMk id="1026" creationId="{9E7F8A26-AC87-8666-9188-0563C9A19086}"/>
          </ac:picMkLst>
        </pc:picChg>
      </pc:sldChg>
      <pc:sldChg chg="addSp delSp modSp">
        <pc:chgData name="Steven Bucher" userId="af4d7e80-af50-4421-944c-e0074587a684" providerId="ADAL" clId="{60DC30ED-13A0-A448-97F8-42AC32E22A18}" dt="2023-04-23T22:50:56.587" v="4072"/>
        <pc:sldMkLst>
          <pc:docMk/>
          <pc:sldMk cId="2725399365" sldId="2154"/>
        </pc:sldMkLst>
        <pc:spChg chg="mod">
          <ac:chgData name="Steven Bucher" userId="af4d7e80-af50-4421-944c-e0074587a684" providerId="ADAL" clId="{60DC30ED-13A0-A448-97F8-42AC32E22A18}" dt="2023-04-23T22:50:55.391" v="4071"/>
          <ac:spMkLst>
            <pc:docMk/>
            <pc:sldMk cId="2725399365" sldId="2154"/>
            <ac:spMk id="22" creationId="{6411817F-8808-5C07-E94C-5ACE13E28989}"/>
          </ac:spMkLst>
        </pc:spChg>
        <pc:spChg chg="mod">
          <ac:chgData name="Steven Bucher" userId="af4d7e80-af50-4421-944c-e0074587a684" providerId="ADAL" clId="{60DC30ED-13A0-A448-97F8-42AC32E22A18}" dt="2023-04-23T22:50:55.391" v="4071"/>
          <ac:spMkLst>
            <pc:docMk/>
            <pc:sldMk cId="2725399365" sldId="2154"/>
            <ac:spMk id="23" creationId="{DEF42DC6-34DA-9EE4-A27E-49289731C7E8}"/>
          </ac:spMkLst>
        </pc:spChg>
        <pc:spChg chg="mod">
          <ac:chgData name="Steven Bucher" userId="af4d7e80-af50-4421-944c-e0074587a684" providerId="ADAL" clId="{60DC30ED-13A0-A448-97F8-42AC32E22A18}" dt="2023-04-23T22:50:55.391" v="4071"/>
          <ac:spMkLst>
            <pc:docMk/>
            <pc:sldMk cId="2725399365" sldId="2154"/>
            <ac:spMk id="24" creationId="{305A842B-DD9D-F8BC-62BC-88C2F6677DB6}"/>
          </ac:spMkLst>
        </pc:spChg>
        <pc:spChg chg="mod">
          <ac:chgData name="Steven Bucher" userId="af4d7e80-af50-4421-944c-e0074587a684" providerId="ADAL" clId="{60DC30ED-13A0-A448-97F8-42AC32E22A18}" dt="2023-04-23T22:50:55.391" v="4071"/>
          <ac:spMkLst>
            <pc:docMk/>
            <pc:sldMk cId="2725399365" sldId="2154"/>
            <ac:spMk id="25" creationId="{9F6D817A-4A26-C1CE-64F1-39B13201A28A}"/>
          </ac:spMkLst>
        </pc:spChg>
        <pc:spChg chg="mod">
          <ac:chgData name="Steven Bucher" userId="af4d7e80-af50-4421-944c-e0074587a684" providerId="ADAL" clId="{60DC30ED-13A0-A448-97F8-42AC32E22A18}" dt="2023-04-23T22:50:55.391" v="4071"/>
          <ac:spMkLst>
            <pc:docMk/>
            <pc:sldMk cId="2725399365" sldId="2154"/>
            <ac:spMk id="26" creationId="{E2265ABD-B458-F69C-4D23-B1B78A570E8D}"/>
          </ac:spMkLst>
        </pc:spChg>
        <pc:spChg chg="mod">
          <ac:chgData name="Steven Bucher" userId="af4d7e80-af50-4421-944c-e0074587a684" providerId="ADAL" clId="{60DC30ED-13A0-A448-97F8-42AC32E22A18}" dt="2023-04-23T22:50:55.391" v="4071"/>
          <ac:spMkLst>
            <pc:docMk/>
            <pc:sldMk cId="2725399365" sldId="2154"/>
            <ac:spMk id="27" creationId="{3EAA831E-DE1A-F6EB-742B-4E88E3C74842}"/>
          </ac:spMkLst>
        </pc:spChg>
        <pc:spChg chg="add del mod">
          <ac:chgData name="Steven Bucher" userId="af4d7e80-af50-4421-944c-e0074587a684" providerId="ADAL" clId="{60DC30ED-13A0-A448-97F8-42AC32E22A18}" dt="2023-04-23T22:50:56.587" v="4072"/>
          <ac:spMkLst>
            <pc:docMk/>
            <pc:sldMk cId="2725399365" sldId="2154"/>
            <ac:spMk id="29" creationId="{3B539C97-4D48-05AD-B964-281D4EF5EE0D}"/>
          </ac:spMkLst>
        </pc:spChg>
        <pc:spChg chg="add del mod">
          <ac:chgData name="Steven Bucher" userId="af4d7e80-af50-4421-944c-e0074587a684" providerId="ADAL" clId="{60DC30ED-13A0-A448-97F8-42AC32E22A18}" dt="2023-04-23T22:50:56.587" v="4072"/>
          <ac:spMkLst>
            <pc:docMk/>
            <pc:sldMk cId="2725399365" sldId="2154"/>
            <ac:spMk id="30" creationId="{6E50D0F5-36F2-90C6-CD9A-25A76886CE0E}"/>
          </ac:spMkLst>
        </pc:spChg>
        <pc:spChg chg="add del mod">
          <ac:chgData name="Steven Bucher" userId="af4d7e80-af50-4421-944c-e0074587a684" providerId="ADAL" clId="{60DC30ED-13A0-A448-97F8-42AC32E22A18}" dt="2023-04-23T22:50:56.587" v="4072"/>
          <ac:spMkLst>
            <pc:docMk/>
            <pc:sldMk cId="2725399365" sldId="2154"/>
            <ac:spMk id="31" creationId="{A56FB8CC-731D-438C-30CD-635EE74DF58A}"/>
          </ac:spMkLst>
        </pc:spChg>
        <pc:spChg chg="add del mod">
          <ac:chgData name="Steven Bucher" userId="af4d7e80-af50-4421-944c-e0074587a684" providerId="ADAL" clId="{60DC30ED-13A0-A448-97F8-42AC32E22A18}" dt="2023-04-23T22:50:56.587" v="4072"/>
          <ac:spMkLst>
            <pc:docMk/>
            <pc:sldMk cId="2725399365" sldId="2154"/>
            <ac:spMk id="32" creationId="{8A20DE80-38C4-6AC9-ACC3-EDA25DD9F011}"/>
          </ac:spMkLst>
        </pc:spChg>
        <pc:spChg chg="add del mod">
          <ac:chgData name="Steven Bucher" userId="af4d7e80-af50-4421-944c-e0074587a684" providerId="ADAL" clId="{60DC30ED-13A0-A448-97F8-42AC32E22A18}" dt="2023-04-23T22:50:56.587" v="4072"/>
          <ac:spMkLst>
            <pc:docMk/>
            <pc:sldMk cId="2725399365" sldId="2154"/>
            <ac:spMk id="33" creationId="{93DD0FC6-E15B-DE34-51A7-9E28E87FD4F1}"/>
          </ac:spMkLst>
        </pc:spChg>
        <pc:spChg chg="add del mod">
          <ac:chgData name="Steven Bucher" userId="af4d7e80-af50-4421-944c-e0074587a684" providerId="ADAL" clId="{60DC30ED-13A0-A448-97F8-42AC32E22A18}" dt="2023-04-23T22:50:56.587" v="4072"/>
          <ac:spMkLst>
            <pc:docMk/>
            <pc:sldMk cId="2725399365" sldId="2154"/>
            <ac:spMk id="34" creationId="{53DD0495-E438-1F24-EBDC-3CAB01B0ADDA}"/>
          </ac:spMkLst>
        </pc:spChg>
        <pc:spChg chg="add del mod">
          <ac:chgData name="Steven Bucher" userId="af4d7e80-af50-4421-944c-e0074587a684" providerId="ADAL" clId="{60DC30ED-13A0-A448-97F8-42AC32E22A18}" dt="2023-04-23T22:50:56.587" v="4072"/>
          <ac:spMkLst>
            <pc:docMk/>
            <pc:sldMk cId="2725399365" sldId="2154"/>
            <ac:spMk id="35" creationId="{56FDCCCE-2DD1-00AB-04E7-B2E0E22788C8}"/>
          </ac:spMkLst>
        </pc:spChg>
        <pc:spChg chg="add del mod">
          <ac:chgData name="Steven Bucher" userId="af4d7e80-af50-4421-944c-e0074587a684" providerId="ADAL" clId="{60DC30ED-13A0-A448-97F8-42AC32E22A18}" dt="2023-04-23T22:50:56.587" v="4072"/>
          <ac:spMkLst>
            <pc:docMk/>
            <pc:sldMk cId="2725399365" sldId="2154"/>
            <ac:spMk id="36" creationId="{97767D26-517C-B1F9-9877-1E26D476A318}"/>
          </ac:spMkLst>
        </pc:spChg>
        <pc:spChg chg="add del mod">
          <ac:chgData name="Steven Bucher" userId="af4d7e80-af50-4421-944c-e0074587a684" providerId="ADAL" clId="{60DC30ED-13A0-A448-97F8-42AC32E22A18}" dt="2023-04-23T22:50:56.587" v="4072"/>
          <ac:spMkLst>
            <pc:docMk/>
            <pc:sldMk cId="2725399365" sldId="2154"/>
            <ac:spMk id="37" creationId="{5B572139-6281-50DB-51CE-B03C2FAEB7D7}"/>
          </ac:spMkLst>
        </pc:spChg>
        <pc:spChg chg="add del mod">
          <ac:chgData name="Steven Bucher" userId="af4d7e80-af50-4421-944c-e0074587a684" providerId="ADAL" clId="{60DC30ED-13A0-A448-97F8-42AC32E22A18}" dt="2023-04-23T22:50:56.587" v="4072"/>
          <ac:spMkLst>
            <pc:docMk/>
            <pc:sldMk cId="2725399365" sldId="2154"/>
            <ac:spMk id="38" creationId="{8412C6B9-1A4F-8F77-3E44-1DE49FD5B4F9}"/>
          </ac:spMkLst>
        </pc:spChg>
        <pc:spChg chg="add del mod">
          <ac:chgData name="Steven Bucher" userId="af4d7e80-af50-4421-944c-e0074587a684" providerId="ADAL" clId="{60DC30ED-13A0-A448-97F8-42AC32E22A18}" dt="2023-04-23T22:50:56.587" v="4072"/>
          <ac:spMkLst>
            <pc:docMk/>
            <pc:sldMk cId="2725399365" sldId="2154"/>
            <ac:spMk id="39" creationId="{9C98AE29-DCB4-D563-AB17-AEE0075355E7}"/>
          </ac:spMkLst>
        </pc:spChg>
        <pc:grpChg chg="add del mod">
          <ac:chgData name="Steven Bucher" userId="af4d7e80-af50-4421-944c-e0074587a684" providerId="ADAL" clId="{60DC30ED-13A0-A448-97F8-42AC32E22A18}" dt="2023-04-23T22:50:56.587" v="4072"/>
          <ac:grpSpMkLst>
            <pc:docMk/>
            <pc:sldMk cId="2725399365" sldId="2154"/>
            <ac:grpSpMk id="15" creationId="{2B24CDB5-9A9B-A1EE-7D06-695787110B80}"/>
          </ac:grpSpMkLst>
        </pc:grpChg>
        <pc:inkChg chg="add del mod">
          <ac:chgData name="Steven Bucher" userId="af4d7e80-af50-4421-944c-e0074587a684" providerId="ADAL" clId="{60DC30ED-13A0-A448-97F8-42AC32E22A18}" dt="2023-04-23T22:50:56.587" v="4072"/>
          <ac:inkMkLst>
            <pc:docMk/>
            <pc:sldMk cId="2725399365" sldId="2154"/>
            <ac:inkMk id="28" creationId="{13C3F95D-E341-D3B8-09E8-D4713FE91E01}"/>
          </ac:inkMkLst>
        </pc:inkChg>
      </pc:sldChg>
      <pc:sldChg chg="modSp del">
        <pc:chgData name="Steven Bucher" userId="af4d7e80-af50-4421-944c-e0074587a684" providerId="ADAL" clId="{60DC30ED-13A0-A448-97F8-42AC32E22A18}" dt="2023-04-13T18:15:31.887" v="3242" actId="2696"/>
        <pc:sldMkLst>
          <pc:docMk/>
          <pc:sldMk cId="2277729422" sldId="2156"/>
        </pc:sldMkLst>
        <pc:graphicFrameChg chg="mod">
          <ac:chgData name="Steven Bucher" userId="af4d7e80-af50-4421-944c-e0074587a684" providerId="ADAL" clId="{60DC30ED-13A0-A448-97F8-42AC32E22A18}" dt="2023-04-13T18:15:07.913" v="3239"/>
          <ac:graphicFrameMkLst>
            <pc:docMk/>
            <pc:sldMk cId="2277729422" sldId="2156"/>
            <ac:graphicFrameMk id="5" creationId="{EF9153BC-8BD2-5E0D-E77C-A0F775AF3D60}"/>
          </ac:graphicFrameMkLst>
        </pc:graphicFrameChg>
      </pc:sldChg>
      <pc:sldChg chg="modNotesTx">
        <pc:chgData name="Steven Bucher" userId="af4d7e80-af50-4421-944c-e0074587a684" providerId="ADAL" clId="{60DC30ED-13A0-A448-97F8-42AC32E22A18}" dt="2023-04-13T17:39:06.159" v="3217" actId="20577"/>
        <pc:sldMkLst>
          <pc:docMk/>
          <pc:sldMk cId="2965799655" sldId="2158"/>
        </pc:sldMkLst>
      </pc:sldChg>
      <pc:sldChg chg="addSp delSp modSp mod ord delAnim modAnim modShow">
        <pc:chgData name="Steven Bucher" userId="af4d7e80-af50-4421-944c-e0074587a684" providerId="ADAL" clId="{60DC30ED-13A0-A448-97F8-42AC32E22A18}" dt="2023-04-24T16:01:33.180" v="6863" actId="478"/>
        <pc:sldMkLst>
          <pc:docMk/>
          <pc:sldMk cId="3210345950" sldId="2159"/>
        </pc:sldMkLst>
        <pc:spChg chg="add mod">
          <ac:chgData name="Steven Bucher" userId="af4d7e80-af50-4421-944c-e0074587a684" providerId="ADAL" clId="{60DC30ED-13A0-A448-97F8-42AC32E22A18}" dt="2023-04-05T22:51:50.060" v="2233" actId="1076"/>
          <ac:spMkLst>
            <pc:docMk/>
            <pc:sldMk cId="3210345950" sldId="2159"/>
            <ac:spMk id="2" creationId="{BE9DB26A-A781-D5E6-6C4C-60C99FF15CB2}"/>
          </ac:spMkLst>
        </pc:spChg>
        <pc:spChg chg="add del mod">
          <ac:chgData name="Steven Bucher" userId="af4d7e80-af50-4421-944c-e0074587a684" providerId="ADAL" clId="{60DC30ED-13A0-A448-97F8-42AC32E22A18}" dt="2023-04-05T22:16:41.784" v="1974" actId="478"/>
          <ac:spMkLst>
            <pc:docMk/>
            <pc:sldMk cId="3210345950" sldId="2159"/>
            <ac:spMk id="5" creationId="{06F273FA-131A-EDAF-81B4-03B8C2D6E5B0}"/>
          </ac:spMkLst>
        </pc:spChg>
        <pc:spChg chg="add del mod">
          <ac:chgData name="Steven Bucher" userId="af4d7e80-af50-4421-944c-e0074587a684" providerId="ADAL" clId="{60DC30ED-13A0-A448-97F8-42AC32E22A18}" dt="2023-04-24T16:01:33.180" v="6863" actId="478"/>
          <ac:spMkLst>
            <pc:docMk/>
            <pc:sldMk cId="3210345950" sldId="2159"/>
            <ac:spMk id="6" creationId="{536F81F6-513F-B596-0C41-5EA562C362AB}"/>
          </ac:spMkLst>
        </pc:spChg>
        <pc:picChg chg="add del mod">
          <ac:chgData name="Steven Bucher" userId="af4d7e80-af50-4421-944c-e0074587a684" providerId="ADAL" clId="{60DC30ED-13A0-A448-97F8-42AC32E22A18}" dt="2023-04-05T21:57:12.270" v="1961" actId="478"/>
          <ac:picMkLst>
            <pc:docMk/>
            <pc:sldMk cId="3210345950" sldId="2159"/>
            <ac:picMk id="3" creationId="{044798FB-90B7-9F18-0EED-CA04940D4926}"/>
          </ac:picMkLst>
        </pc:picChg>
        <pc:picChg chg="add mod">
          <ac:chgData name="Steven Bucher" userId="af4d7e80-af50-4421-944c-e0074587a684" providerId="ADAL" clId="{60DC30ED-13A0-A448-97F8-42AC32E22A18}" dt="2023-04-05T21:57:19.226" v="1963" actId="1076"/>
          <ac:picMkLst>
            <pc:docMk/>
            <pc:sldMk cId="3210345950" sldId="2159"/>
            <ac:picMk id="4" creationId="{11374BB7-DE16-5EBD-4600-41BFDA474568}"/>
          </ac:picMkLst>
        </pc:picChg>
      </pc:sldChg>
      <pc:sldChg chg="addSp delSp modSp new mod ord modNotesTx">
        <pc:chgData name="Steven Bucher" userId="af4d7e80-af50-4421-944c-e0074587a684" providerId="ADAL" clId="{60DC30ED-13A0-A448-97F8-42AC32E22A18}" dt="2023-04-24T04:05:35.535" v="6861" actId="20577"/>
        <pc:sldMkLst>
          <pc:docMk/>
          <pc:sldMk cId="3493735936" sldId="2160"/>
        </pc:sldMkLst>
        <pc:spChg chg="add del mod">
          <ac:chgData name="Steven Bucher" userId="af4d7e80-af50-4421-944c-e0074587a684" providerId="ADAL" clId="{60DC30ED-13A0-A448-97F8-42AC32E22A18}" dt="2023-04-21T21:05:06.843" v="4067" actId="1076"/>
          <ac:spMkLst>
            <pc:docMk/>
            <pc:sldMk cId="3493735936" sldId="2160"/>
            <ac:spMk id="6" creationId="{DC6A2C68-079B-7624-DE46-AB0839E5182F}"/>
          </ac:spMkLst>
        </pc:spChg>
        <pc:spChg chg="add mod">
          <ac:chgData name="Steven Bucher" userId="af4d7e80-af50-4421-944c-e0074587a684" providerId="ADAL" clId="{60DC30ED-13A0-A448-97F8-42AC32E22A18}" dt="2023-04-05T22:39:47.171" v="2223"/>
          <ac:spMkLst>
            <pc:docMk/>
            <pc:sldMk cId="3493735936" sldId="2160"/>
            <ac:spMk id="7" creationId="{52F89C7B-020D-2B69-7038-DCE68AAF3150}"/>
          </ac:spMkLst>
        </pc:spChg>
        <pc:picChg chg="add mod modCrop">
          <ac:chgData name="Steven Bucher" userId="af4d7e80-af50-4421-944c-e0074587a684" providerId="ADAL" clId="{60DC30ED-13A0-A448-97F8-42AC32E22A18}" dt="2023-04-21T21:05:14.361" v="4070" actId="1076"/>
          <ac:picMkLst>
            <pc:docMk/>
            <pc:sldMk cId="3493735936" sldId="2160"/>
            <ac:picMk id="3" creationId="{9D3C6DE2-D93F-E203-AE69-4991947A3EBD}"/>
          </ac:picMkLst>
        </pc:picChg>
        <pc:picChg chg="add del mod modCrop">
          <ac:chgData name="Steven Bucher" userId="af4d7e80-af50-4421-944c-e0074587a684" providerId="ADAL" clId="{60DC30ED-13A0-A448-97F8-42AC32E22A18}" dt="2023-04-05T21:27:30.838" v="1940" actId="478"/>
          <ac:picMkLst>
            <pc:docMk/>
            <pc:sldMk cId="3493735936" sldId="2160"/>
            <ac:picMk id="3" creationId="{DE9034E6-CC52-E3C8-60A6-FB74B4CCFCD3}"/>
          </ac:picMkLst>
        </pc:picChg>
        <pc:picChg chg="add mod modCrop">
          <ac:chgData name="Steven Bucher" userId="af4d7e80-af50-4421-944c-e0074587a684" providerId="ADAL" clId="{60DC30ED-13A0-A448-97F8-42AC32E22A18}" dt="2023-04-05T21:28:37.918" v="1953" actId="1076"/>
          <ac:picMkLst>
            <pc:docMk/>
            <pc:sldMk cId="3493735936" sldId="2160"/>
            <ac:picMk id="5" creationId="{C037B099-0521-975C-3CF8-34FAD0F3E9C8}"/>
          </ac:picMkLst>
        </pc:picChg>
      </pc:sldChg>
      <pc:sldChg chg="addSp delSp modSp add mod ord modAnim modNotesTx">
        <pc:chgData name="Steven Bucher" userId="af4d7e80-af50-4421-944c-e0074587a684" providerId="ADAL" clId="{60DC30ED-13A0-A448-97F8-42AC32E22A18}" dt="2023-04-23T23:45:07.525" v="6267" actId="20577"/>
        <pc:sldMkLst>
          <pc:docMk/>
          <pc:sldMk cId="1927823761" sldId="2161"/>
        </pc:sldMkLst>
        <pc:spChg chg="add del mod">
          <ac:chgData name="Steven Bucher" userId="af4d7e80-af50-4421-944c-e0074587a684" providerId="ADAL" clId="{60DC30ED-13A0-A448-97F8-42AC32E22A18}" dt="2023-04-13T17:39:09.714" v="3218" actId="1076"/>
          <ac:spMkLst>
            <pc:docMk/>
            <pc:sldMk cId="1927823761" sldId="2161"/>
            <ac:spMk id="2" creationId="{BE9DB26A-A781-D5E6-6C4C-60C99FF15CB2}"/>
          </ac:spMkLst>
        </pc:spChg>
        <pc:spChg chg="add mod">
          <ac:chgData name="Steven Bucher" userId="af4d7e80-af50-4421-944c-e0074587a684" providerId="ADAL" clId="{60DC30ED-13A0-A448-97F8-42AC32E22A18}" dt="2023-04-13T17:39:02.805" v="3213" actId="1076"/>
          <ac:spMkLst>
            <pc:docMk/>
            <pc:sldMk cId="1927823761" sldId="2161"/>
            <ac:spMk id="5" creationId="{AF91434B-D8EF-AFE8-6C79-42C03F5CB104}"/>
          </ac:spMkLst>
        </pc:spChg>
        <pc:spChg chg="add mod">
          <ac:chgData name="Steven Bucher" userId="af4d7e80-af50-4421-944c-e0074587a684" providerId="ADAL" clId="{60DC30ED-13A0-A448-97F8-42AC32E22A18}" dt="2023-04-13T17:39:03.950" v="3214" actId="1076"/>
          <ac:spMkLst>
            <pc:docMk/>
            <pc:sldMk cId="1927823761" sldId="2161"/>
            <ac:spMk id="6" creationId="{9CA5CA33-7A2B-9A95-F8EF-907E37E5FED3}"/>
          </ac:spMkLst>
        </pc:spChg>
        <pc:spChg chg="add mod">
          <ac:chgData name="Steven Bucher" userId="af4d7e80-af50-4421-944c-e0074587a684" providerId="ADAL" clId="{60DC30ED-13A0-A448-97F8-42AC32E22A18}" dt="2023-04-05T22:31:06.376" v="2108" actId="113"/>
          <ac:spMkLst>
            <pc:docMk/>
            <pc:sldMk cId="1927823761" sldId="2161"/>
            <ac:spMk id="7" creationId="{848FD9AD-A4CF-FE51-3E57-F86050F06FEC}"/>
          </ac:spMkLst>
        </pc:spChg>
        <pc:spChg chg="add mod">
          <ac:chgData name="Steven Bucher" userId="af4d7e80-af50-4421-944c-e0074587a684" providerId="ADAL" clId="{60DC30ED-13A0-A448-97F8-42AC32E22A18}" dt="2023-04-05T22:32:09.723" v="2121" actId="14100"/>
          <ac:spMkLst>
            <pc:docMk/>
            <pc:sldMk cId="1927823761" sldId="2161"/>
            <ac:spMk id="11" creationId="{8B2AB8BA-D721-3DB7-15A8-C642505B8E00}"/>
          </ac:spMkLst>
        </pc:spChg>
        <pc:spChg chg="add mod">
          <ac:chgData name="Steven Bucher" userId="af4d7e80-af50-4421-944c-e0074587a684" providerId="ADAL" clId="{60DC30ED-13A0-A448-97F8-42AC32E22A18}" dt="2023-04-05T22:39:48.298" v="2224"/>
          <ac:spMkLst>
            <pc:docMk/>
            <pc:sldMk cId="1927823761" sldId="2161"/>
            <ac:spMk id="19" creationId="{651DAC0F-9B22-7599-7937-FC76AB14983B}"/>
          </ac:spMkLst>
        </pc:spChg>
        <pc:grpChg chg="add">
          <ac:chgData name="Steven Bucher" userId="af4d7e80-af50-4421-944c-e0074587a684" providerId="ADAL" clId="{60DC30ED-13A0-A448-97F8-42AC32E22A18}" dt="2023-04-05T22:31:30.358" v="2115" actId="164"/>
          <ac:grpSpMkLst>
            <pc:docMk/>
            <pc:sldMk cId="1927823761" sldId="2161"/>
            <ac:grpSpMk id="17" creationId="{1E00DDF7-6AD5-C4D6-CA62-88E2A0B946EA}"/>
          </ac:grpSpMkLst>
        </pc:grpChg>
        <pc:picChg chg="add mod">
          <ac:chgData name="Steven Bucher" userId="af4d7e80-af50-4421-944c-e0074587a684" providerId="ADAL" clId="{60DC30ED-13A0-A448-97F8-42AC32E22A18}" dt="2023-04-05T22:31:48.349" v="2119" actId="171"/>
          <ac:picMkLst>
            <pc:docMk/>
            <pc:sldMk cId="1927823761" sldId="2161"/>
            <ac:picMk id="3" creationId="{2D20D907-7FB9-5580-58B7-C5D588517FD6}"/>
          </ac:picMkLst>
        </pc:picChg>
        <pc:picChg chg="del">
          <ac:chgData name="Steven Bucher" userId="af4d7e80-af50-4421-944c-e0074587a684" providerId="ADAL" clId="{60DC30ED-13A0-A448-97F8-42AC32E22A18}" dt="2023-04-05T21:57:28.184" v="1965" actId="478"/>
          <ac:picMkLst>
            <pc:docMk/>
            <pc:sldMk cId="1927823761" sldId="2161"/>
            <ac:picMk id="4" creationId="{11374BB7-DE16-5EBD-4600-41BFDA474568}"/>
          </ac:picMkLst>
        </pc:picChg>
        <pc:cxnChg chg="add mod">
          <ac:chgData name="Steven Bucher" userId="af4d7e80-af50-4421-944c-e0074587a684" providerId="ADAL" clId="{60DC30ED-13A0-A448-97F8-42AC32E22A18}" dt="2023-04-05T22:30:08.592" v="2051" actId="692"/>
          <ac:cxnSpMkLst>
            <pc:docMk/>
            <pc:sldMk cId="1927823761" sldId="2161"/>
            <ac:cxnSpMk id="9" creationId="{F708F695-177E-45A0-6660-A614C01AC156}"/>
          </ac:cxnSpMkLst>
        </pc:cxnChg>
        <pc:cxnChg chg="add mod">
          <ac:chgData name="Steven Bucher" userId="af4d7e80-af50-4421-944c-e0074587a684" providerId="ADAL" clId="{60DC30ED-13A0-A448-97F8-42AC32E22A18}" dt="2023-04-05T22:32:09.723" v="2121" actId="14100"/>
          <ac:cxnSpMkLst>
            <pc:docMk/>
            <pc:sldMk cId="1927823761" sldId="2161"/>
            <ac:cxnSpMk id="12" creationId="{AC2A68AE-3D67-5A8C-801C-2FA1BF6AA5B1}"/>
          </ac:cxnSpMkLst>
        </pc:cxnChg>
      </pc:sldChg>
      <pc:sldChg chg="addSp delSp modSp new mod ord modClrScheme delCm chgLayout modNotesTx">
        <pc:chgData name="Steven Bucher" userId="af4d7e80-af50-4421-944c-e0074587a684" providerId="ADAL" clId="{60DC30ED-13A0-A448-97F8-42AC32E22A18}" dt="2023-04-24T16:04:43.629" v="6907"/>
        <pc:sldMkLst>
          <pc:docMk/>
          <pc:sldMk cId="2262396889" sldId="2163"/>
        </pc:sldMkLst>
        <pc:spChg chg="add del mod">
          <ac:chgData name="Steven Bucher" userId="af4d7e80-af50-4421-944c-e0074587a684" providerId="ADAL" clId="{60DC30ED-13A0-A448-97F8-42AC32E22A18}" dt="2023-04-24T16:04:01.140" v="6906" actId="403"/>
          <ac:spMkLst>
            <pc:docMk/>
            <pc:sldMk cId="2262396889" sldId="2163"/>
            <ac:spMk id="2" creationId="{82C44108-960C-47AA-A8A2-B05AB0CB8226}"/>
          </ac:spMkLst>
        </pc:spChg>
        <pc:spChg chg="add del mod">
          <ac:chgData name="Steven Bucher" userId="af4d7e80-af50-4421-944c-e0074587a684" providerId="ADAL" clId="{60DC30ED-13A0-A448-97F8-42AC32E22A18}" dt="2023-04-10T18:20:09.038" v="2409" actId="478"/>
          <ac:spMkLst>
            <pc:docMk/>
            <pc:sldMk cId="2262396889" sldId="2163"/>
            <ac:spMk id="2" creationId="{BF92C7AB-D8FF-E1CB-EAA6-F8868CC9404D}"/>
          </ac:spMkLst>
        </pc:spChg>
        <pc:spChg chg="add mod">
          <ac:chgData name="Steven Bucher" userId="af4d7e80-af50-4421-944c-e0074587a684" providerId="ADAL" clId="{60DC30ED-13A0-A448-97F8-42AC32E22A18}" dt="2023-04-24T16:03:50.079" v="6905" actId="1076"/>
          <ac:spMkLst>
            <pc:docMk/>
            <pc:sldMk cId="2262396889" sldId="2163"/>
            <ac:spMk id="5" creationId="{DF36BCFC-F920-5E44-C6ED-1BA3A82024B2}"/>
          </ac:spMkLst>
        </pc:spChg>
        <pc:spChg chg="add mod ord">
          <ac:chgData name="Steven Bucher" userId="af4d7e80-af50-4421-944c-e0074587a684" providerId="ADAL" clId="{60DC30ED-13A0-A448-97F8-42AC32E22A18}" dt="2023-04-10T18:20:40.671" v="2443" actId="20577"/>
          <ac:spMkLst>
            <pc:docMk/>
            <pc:sldMk cId="2262396889" sldId="2163"/>
            <ac:spMk id="6" creationId="{B2DBCF2F-9709-0704-3915-82AD8490277F}"/>
          </ac:spMkLst>
        </pc:spChg>
        <pc:spChg chg="add del mod">
          <ac:chgData name="Steven Bucher" userId="af4d7e80-af50-4421-944c-e0074587a684" providerId="ADAL" clId="{60DC30ED-13A0-A448-97F8-42AC32E22A18}" dt="2023-04-10T18:24:50.996" v="2457"/>
          <ac:spMkLst>
            <pc:docMk/>
            <pc:sldMk cId="2262396889" sldId="2163"/>
            <ac:spMk id="9" creationId="{34872B8B-E3BB-267D-645D-FA282DBF0980}"/>
          </ac:spMkLst>
        </pc:spChg>
        <pc:spChg chg="add mod">
          <ac:chgData name="Steven Bucher" userId="af4d7e80-af50-4421-944c-e0074587a684" providerId="ADAL" clId="{60DC30ED-13A0-A448-97F8-42AC32E22A18}" dt="2023-04-10T18:24:57.374" v="2468" actId="1036"/>
          <ac:spMkLst>
            <pc:docMk/>
            <pc:sldMk cId="2262396889" sldId="2163"/>
            <ac:spMk id="10" creationId="{5F214853-0F28-E06A-01EF-F5CE58D1A6EB}"/>
          </ac:spMkLst>
        </pc:spChg>
        <pc:picChg chg="add del mod modCrop">
          <ac:chgData name="Steven Bucher" userId="af4d7e80-af50-4421-944c-e0074587a684" providerId="ADAL" clId="{60DC30ED-13A0-A448-97F8-42AC32E22A18}" dt="2023-04-10T18:23:24.560" v="2452" actId="478"/>
          <ac:picMkLst>
            <pc:docMk/>
            <pc:sldMk cId="2262396889" sldId="2163"/>
            <ac:picMk id="4" creationId="{B6F0DF8C-4099-0AA2-4BC6-9F3298356C3F}"/>
          </ac:picMkLst>
        </pc:picChg>
        <pc:picChg chg="add mod">
          <ac:chgData name="Steven Bucher" userId="af4d7e80-af50-4421-944c-e0074587a684" providerId="ADAL" clId="{60DC30ED-13A0-A448-97F8-42AC32E22A18}" dt="2023-04-24T16:02:36.975" v="6874" actId="1076"/>
          <ac:picMkLst>
            <pc:docMk/>
            <pc:sldMk cId="2262396889" sldId="2163"/>
            <ac:picMk id="8" creationId="{F4184C07-D5B7-FAB7-A286-EABC2909D7DD}"/>
          </ac:picMkLst>
        </pc:picChg>
        <pc:extLst>
          <p:ext xmlns:p="http://schemas.openxmlformats.org/presentationml/2006/main" uri="{D6D511B9-2390-475A-947B-AFAB55BFBCF1}">
            <pc226:cmChg xmlns:pc226="http://schemas.microsoft.com/office/powerpoint/2022/06/main/command" chg="del">
              <pc226:chgData name="Steven Bucher" userId="af4d7e80-af50-4421-944c-e0074587a684" providerId="ADAL" clId="{60DC30ED-13A0-A448-97F8-42AC32E22A18}" dt="2023-04-24T16:04:43.629" v="6907"/>
              <pc2:cmMkLst xmlns:pc2="http://schemas.microsoft.com/office/powerpoint/2019/9/main/command">
                <pc:docMk/>
                <pc:sldMk cId="2262396889" sldId="2163"/>
                <pc2:cmMk id="{176D1B6F-DBA7-497C-85F0-EADED763240C}"/>
              </pc2:cmMkLst>
            </pc226:cmChg>
          </p:ext>
        </pc:extLst>
      </pc:sldChg>
      <pc:sldChg chg="addSp modSp new del mod modClrScheme chgLayout">
        <pc:chgData name="Steven Bucher" userId="af4d7e80-af50-4421-944c-e0074587a684" providerId="ADAL" clId="{60DC30ED-13A0-A448-97F8-42AC32E22A18}" dt="2023-04-11T16:41:19.688" v="2636" actId="2696"/>
        <pc:sldMkLst>
          <pc:docMk/>
          <pc:sldMk cId="69730785" sldId="2164"/>
        </pc:sldMkLst>
        <pc:spChg chg="add mod">
          <ac:chgData name="Steven Bucher" userId="af4d7e80-af50-4421-944c-e0074587a684" providerId="ADAL" clId="{60DC30ED-13A0-A448-97F8-42AC32E22A18}" dt="2023-04-11T16:21:22.482" v="2634"/>
          <ac:spMkLst>
            <pc:docMk/>
            <pc:sldMk cId="69730785" sldId="2164"/>
            <ac:spMk id="2" creationId="{C88A495B-2FC5-54D1-E931-B598C8FDD9A4}"/>
          </ac:spMkLst>
        </pc:spChg>
        <pc:spChg chg="add mod ord">
          <ac:chgData name="Steven Bucher" userId="af4d7e80-af50-4421-944c-e0074587a684" providerId="ADAL" clId="{60DC30ED-13A0-A448-97F8-42AC32E22A18}" dt="2023-04-11T16:21:28.647" v="2635" actId="700"/>
          <ac:spMkLst>
            <pc:docMk/>
            <pc:sldMk cId="69730785" sldId="2164"/>
            <ac:spMk id="3" creationId="{78789C1C-C906-29A1-BB83-36ED2FFE1376}"/>
          </ac:spMkLst>
        </pc:spChg>
        <pc:spChg chg="add mod ord">
          <ac:chgData name="Steven Bucher" userId="af4d7e80-af50-4421-944c-e0074587a684" providerId="ADAL" clId="{60DC30ED-13A0-A448-97F8-42AC32E22A18}" dt="2023-04-11T16:21:28.647" v="2635" actId="700"/>
          <ac:spMkLst>
            <pc:docMk/>
            <pc:sldMk cId="69730785" sldId="2164"/>
            <ac:spMk id="4" creationId="{8CC7C950-6259-5D24-5545-C52C130B07EF}"/>
          </ac:spMkLst>
        </pc:spChg>
      </pc:sldChg>
      <pc:sldChg chg="addSp delSp modSp mod delAnim modAnim chgLayout modNotesTx">
        <pc:chgData name="Steven Bucher" userId="af4d7e80-af50-4421-944c-e0074587a684" providerId="ADAL" clId="{60DC30ED-13A0-A448-97F8-42AC32E22A18}" dt="2023-04-23T23:20:21.043" v="5449" actId="20577"/>
        <pc:sldMkLst>
          <pc:docMk/>
          <pc:sldMk cId="1254737915" sldId="2165"/>
        </pc:sldMkLst>
        <pc:spChg chg="mod ord">
          <ac:chgData name="Steven Bucher" userId="af4d7e80-af50-4421-944c-e0074587a684" providerId="ADAL" clId="{60DC30ED-13A0-A448-97F8-42AC32E22A18}" dt="2023-04-14T16:21:26.013" v="3622" actId="20577"/>
          <ac:spMkLst>
            <pc:docMk/>
            <pc:sldMk cId="1254737915" sldId="2165"/>
            <ac:spMk id="2" creationId="{3B2524E7-4042-AA9B-81C0-5889AE4D416F}"/>
          </ac:spMkLst>
        </pc:spChg>
        <pc:spChg chg="del mod">
          <ac:chgData name="Steven Bucher" userId="af4d7e80-af50-4421-944c-e0074587a684" providerId="ADAL" clId="{60DC30ED-13A0-A448-97F8-42AC32E22A18}" dt="2023-04-14T16:19:37.254" v="3452" actId="700"/>
          <ac:spMkLst>
            <pc:docMk/>
            <pc:sldMk cId="1254737915" sldId="2165"/>
            <ac:spMk id="3" creationId="{DF3ECFEA-A6DD-789A-5670-67087447EE1F}"/>
          </ac:spMkLst>
        </pc:spChg>
        <pc:spChg chg="mod">
          <ac:chgData name="Steven Bucher" userId="af4d7e80-af50-4421-944c-e0074587a684" providerId="ADAL" clId="{60DC30ED-13A0-A448-97F8-42AC32E22A18}" dt="2023-04-13T18:44:41.114" v="3294" actId="255"/>
          <ac:spMkLst>
            <pc:docMk/>
            <pc:sldMk cId="1254737915" sldId="2165"/>
            <ac:spMk id="4" creationId="{B2D24FFF-1FE4-055E-7341-3611EA01DC72}"/>
          </ac:spMkLst>
        </pc:spChg>
        <pc:spChg chg="add del">
          <ac:chgData name="Steven Bucher" userId="af4d7e80-af50-4421-944c-e0074587a684" providerId="ADAL" clId="{60DC30ED-13A0-A448-97F8-42AC32E22A18}" dt="2023-04-13T18:41:22.750" v="3244" actId="22"/>
          <ac:spMkLst>
            <pc:docMk/>
            <pc:sldMk cId="1254737915" sldId="2165"/>
            <ac:spMk id="6" creationId="{4C5BE7D3-C927-BF70-FDC1-E199B6375A3C}"/>
          </ac:spMkLst>
        </pc:spChg>
        <pc:spChg chg="add del">
          <ac:chgData name="Steven Bucher" userId="af4d7e80-af50-4421-944c-e0074587a684" providerId="ADAL" clId="{60DC30ED-13A0-A448-97F8-42AC32E22A18}" dt="2023-04-13T18:41:23.931" v="3246" actId="22"/>
          <ac:spMkLst>
            <pc:docMk/>
            <pc:sldMk cId="1254737915" sldId="2165"/>
            <ac:spMk id="8" creationId="{F7A4E4DC-307B-760F-811F-5478480A52A1}"/>
          </ac:spMkLst>
        </pc:spChg>
        <pc:spChg chg="add mod">
          <ac:chgData name="Steven Bucher" userId="af4d7e80-af50-4421-944c-e0074587a684" providerId="ADAL" clId="{60DC30ED-13A0-A448-97F8-42AC32E22A18}" dt="2023-04-14T15:46:40.456" v="3378" actId="1076"/>
          <ac:spMkLst>
            <pc:docMk/>
            <pc:sldMk cId="1254737915" sldId="2165"/>
            <ac:spMk id="10" creationId="{665661E5-E15D-2C4A-D801-05B1D4382823}"/>
          </ac:spMkLst>
        </pc:spChg>
        <pc:spChg chg="add mod">
          <ac:chgData name="Steven Bucher" userId="af4d7e80-af50-4421-944c-e0074587a684" providerId="ADAL" clId="{60DC30ED-13A0-A448-97F8-42AC32E22A18}" dt="2023-04-21T20:35:24.974" v="4010" actId="688"/>
          <ac:spMkLst>
            <pc:docMk/>
            <pc:sldMk cId="1254737915" sldId="2165"/>
            <ac:spMk id="12" creationId="{15C8704B-F5C2-A3C7-D31A-F5CFAD34CC91}"/>
          </ac:spMkLst>
        </pc:spChg>
        <pc:spChg chg="add del">
          <ac:chgData name="Steven Bucher" userId="af4d7e80-af50-4421-944c-e0074587a684" providerId="ADAL" clId="{60DC30ED-13A0-A448-97F8-42AC32E22A18}" dt="2023-04-13T18:42:05.600" v="3256" actId="22"/>
          <ac:spMkLst>
            <pc:docMk/>
            <pc:sldMk cId="1254737915" sldId="2165"/>
            <ac:spMk id="14" creationId="{C310501C-4AC8-23D3-A909-ED3E460CAC03}"/>
          </ac:spMkLst>
        </pc:spChg>
        <pc:spChg chg="add mod">
          <ac:chgData name="Steven Bucher" userId="af4d7e80-af50-4421-944c-e0074587a684" providerId="ADAL" clId="{60DC30ED-13A0-A448-97F8-42AC32E22A18}" dt="2023-04-14T15:42:49.196" v="3321" actId="1076"/>
          <ac:spMkLst>
            <pc:docMk/>
            <pc:sldMk cId="1254737915" sldId="2165"/>
            <ac:spMk id="16" creationId="{84A860AC-07BD-18CA-6C19-00EFDBAF906E}"/>
          </ac:spMkLst>
        </pc:spChg>
        <pc:spChg chg="add del">
          <ac:chgData name="Steven Bucher" userId="af4d7e80-af50-4421-944c-e0074587a684" providerId="ADAL" clId="{60DC30ED-13A0-A448-97F8-42AC32E22A18}" dt="2023-04-13T18:43:15.715" v="3276" actId="22"/>
          <ac:spMkLst>
            <pc:docMk/>
            <pc:sldMk cId="1254737915" sldId="2165"/>
            <ac:spMk id="18" creationId="{CDFB8FC2-30B0-F0E0-B9B4-B4A5FC9981E8}"/>
          </ac:spMkLst>
        </pc:spChg>
        <pc:spChg chg="add mod">
          <ac:chgData name="Steven Bucher" userId="af4d7e80-af50-4421-944c-e0074587a684" providerId="ADAL" clId="{60DC30ED-13A0-A448-97F8-42AC32E22A18}" dt="2023-04-21T20:35:39.130" v="4014" actId="1076"/>
          <ac:spMkLst>
            <pc:docMk/>
            <pc:sldMk cId="1254737915" sldId="2165"/>
            <ac:spMk id="20" creationId="{C0396C42-1513-5B4B-66A8-C991F31CC237}"/>
          </ac:spMkLst>
        </pc:spChg>
        <pc:spChg chg="add mod">
          <ac:chgData name="Steven Bucher" userId="af4d7e80-af50-4421-944c-e0074587a684" providerId="ADAL" clId="{60DC30ED-13A0-A448-97F8-42AC32E22A18}" dt="2023-04-21T20:36:33.917" v="4029" actId="1076"/>
          <ac:spMkLst>
            <pc:docMk/>
            <pc:sldMk cId="1254737915" sldId="2165"/>
            <ac:spMk id="22" creationId="{3FDAE808-421E-2D1C-0337-9A8325936F41}"/>
          </ac:spMkLst>
        </pc:spChg>
        <pc:spChg chg="add mod">
          <ac:chgData name="Steven Bucher" userId="af4d7e80-af50-4421-944c-e0074587a684" providerId="ADAL" clId="{60DC30ED-13A0-A448-97F8-42AC32E22A18}" dt="2023-04-21T20:36:28.481" v="4027" actId="1076"/>
          <ac:spMkLst>
            <pc:docMk/>
            <pc:sldMk cId="1254737915" sldId="2165"/>
            <ac:spMk id="24" creationId="{B674322D-20FD-7F60-99E4-22F99115AE93}"/>
          </ac:spMkLst>
        </pc:spChg>
        <pc:spChg chg="add del mod">
          <ac:chgData name="Steven Bucher" userId="af4d7e80-af50-4421-944c-e0074587a684" providerId="ADAL" clId="{60DC30ED-13A0-A448-97F8-42AC32E22A18}" dt="2023-04-14T15:43:57.642" v="3328" actId="22"/>
          <ac:spMkLst>
            <pc:docMk/>
            <pc:sldMk cId="1254737915" sldId="2165"/>
            <ac:spMk id="26" creationId="{6D0103FA-0837-88F8-6D32-CBECFE25E803}"/>
          </ac:spMkLst>
        </pc:spChg>
        <pc:spChg chg="add mod">
          <ac:chgData name="Steven Bucher" userId="af4d7e80-af50-4421-944c-e0074587a684" providerId="ADAL" clId="{60DC30ED-13A0-A448-97F8-42AC32E22A18}" dt="2023-04-21T20:35:45.830" v="4016" actId="1076"/>
          <ac:spMkLst>
            <pc:docMk/>
            <pc:sldMk cId="1254737915" sldId="2165"/>
            <ac:spMk id="28" creationId="{414E0E71-CC32-0458-C55A-700C57D54E1E}"/>
          </ac:spMkLst>
        </pc:spChg>
        <pc:spChg chg="add del mod">
          <ac:chgData name="Steven Bucher" userId="af4d7e80-af50-4421-944c-e0074587a684" providerId="ADAL" clId="{60DC30ED-13A0-A448-97F8-42AC32E22A18}" dt="2023-04-14T15:45:11.938" v="3344" actId="478"/>
          <ac:spMkLst>
            <pc:docMk/>
            <pc:sldMk cId="1254737915" sldId="2165"/>
            <ac:spMk id="30" creationId="{411819F9-1EE2-1E5D-D285-6B6A5979035A}"/>
          </ac:spMkLst>
        </pc:spChg>
        <pc:spChg chg="add del mod">
          <ac:chgData name="Steven Bucher" userId="af4d7e80-af50-4421-944c-e0074587a684" providerId="ADAL" clId="{60DC30ED-13A0-A448-97F8-42AC32E22A18}" dt="2023-04-14T15:45:20.936" v="3348" actId="22"/>
          <ac:spMkLst>
            <pc:docMk/>
            <pc:sldMk cId="1254737915" sldId="2165"/>
            <ac:spMk id="32" creationId="{ACC7FBED-38C6-B734-C0CF-55D64F6B5420}"/>
          </ac:spMkLst>
        </pc:spChg>
        <pc:spChg chg="add del mod">
          <ac:chgData name="Steven Bucher" userId="af4d7e80-af50-4421-944c-e0074587a684" providerId="ADAL" clId="{60DC30ED-13A0-A448-97F8-42AC32E22A18}" dt="2023-04-14T15:47:05.332" v="3384"/>
          <ac:spMkLst>
            <pc:docMk/>
            <pc:sldMk cId="1254737915" sldId="2165"/>
            <ac:spMk id="34" creationId="{8D9AFA27-6E4B-5924-AEAF-A4FB386BE738}"/>
          </ac:spMkLst>
        </pc:spChg>
        <pc:spChg chg="add mod">
          <ac:chgData name="Steven Bucher" userId="af4d7e80-af50-4421-944c-e0074587a684" providerId="ADAL" clId="{60DC30ED-13A0-A448-97F8-42AC32E22A18}" dt="2023-04-14T15:46:43.807" v="3380" actId="1076"/>
          <ac:spMkLst>
            <pc:docMk/>
            <pc:sldMk cId="1254737915" sldId="2165"/>
            <ac:spMk id="36" creationId="{AB294E66-6873-F5A7-A39C-980760C6205D}"/>
          </ac:spMkLst>
        </pc:spChg>
        <pc:spChg chg="add mod">
          <ac:chgData name="Steven Bucher" userId="af4d7e80-af50-4421-944c-e0074587a684" providerId="ADAL" clId="{60DC30ED-13A0-A448-97F8-42AC32E22A18}" dt="2023-04-21T20:35:20.735" v="4009" actId="688"/>
          <ac:spMkLst>
            <pc:docMk/>
            <pc:sldMk cId="1254737915" sldId="2165"/>
            <ac:spMk id="38" creationId="{10708663-4FA1-BDC7-16C9-41E496AD75E1}"/>
          </ac:spMkLst>
        </pc:spChg>
        <pc:spChg chg="add del">
          <ac:chgData name="Steven Bucher" userId="af4d7e80-af50-4421-944c-e0074587a684" providerId="ADAL" clId="{60DC30ED-13A0-A448-97F8-42AC32E22A18}" dt="2023-04-14T15:47:05.262" v="3382"/>
          <ac:spMkLst>
            <pc:docMk/>
            <pc:sldMk cId="1254737915" sldId="2165"/>
            <ac:spMk id="39" creationId="{C9F3E056-E971-4827-EC18-22BD734917F0}"/>
          </ac:spMkLst>
        </pc:spChg>
        <pc:spChg chg="add del">
          <ac:chgData name="Steven Bucher" userId="af4d7e80-af50-4421-944c-e0074587a684" providerId="ADAL" clId="{60DC30ED-13A0-A448-97F8-42AC32E22A18}" dt="2023-04-14T15:47:05.262" v="3382"/>
          <ac:spMkLst>
            <pc:docMk/>
            <pc:sldMk cId="1254737915" sldId="2165"/>
            <ac:spMk id="40" creationId="{6BD3170E-78E3-30F2-A998-D30FAD66CD67}"/>
          </ac:spMkLst>
        </pc:spChg>
        <pc:spChg chg="add del">
          <ac:chgData name="Steven Bucher" userId="af4d7e80-af50-4421-944c-e0074587a684" providerId="ADAL" clId="{60DC30ED-13A0-A448-97F8-42AC32E22A18}" dt="2023-04-14T15:47:05.262" v="3382"/>
          <ac:spMkLst>
            <pc:docMk/>
            <pc:sldMk cId="1254737915" sldId="2165"/>
            <ac:spMk id="41" creationId="{052FFE87-5E06-9FFD-FD8E-B918AAEBF47A}"/>
          </ac:spMkLst>
        </pc:spChg>
        <pc:spChg chg="add del">
          <ac:chgData name="Steven Bucher" userId="af4d7e80-af50-4421-944c-e0074587a684" providerId="ADAL" clId="{60DC30ED-13A0-A448-97F8-42AC32E22A18}" dt="2023-04-14T15:47:05.262" v="3382"/>
          <ac:spMkLst>
            <pc:docMk/>
            <pc:sldMk cId="1254737915" sldId="2165"/>
            <ac:spMk id="42" creationId="{4956A4B6-4685-58A2-A42F-780D3D1D2950}"/>
          </ac:spMkLst>
        </pc:spChg>
        <pc:spChg chg="add del">
          <ac:chgData name="Steven Bucher" userId="af4d7e80-af50-4421-944c-e0074587a684" providerId="ADAL" clId="{60DC30ED-13A0-A448-97F8-42AC32E22A18}" dt="2023-04-14T15:47:05.262" v="3382"/>
          <ac:spMkLst>
            <pc:docMk/>
            <pc:sldMk cId="1254737915" sldId="2165"/>
            <ac:spMk id="43" creationId="{C6E2CB2E-719F-8C35-D03C-27C72D4B0D44}"/>
          </ac:spMkLst>
        </pc:spChg>
        <pc:spChg chg="add mod">
          <ac:chgData name="Steven Bucher" userId="af4d7e80-af50-4421-944c-e0074587a684" providerId="ADAL" clId="{60DC30ED-13A0-A448-97F8-42AC32E22A18}" dt="2023-04-21T20:35:57.122" v="4020" actId="1076"/>
          <ac:spMkLst>
            <pc:docMk/>
            <pc:sldMk cId="1254737915" sldId="2165"/>
            <ac:spMk id="45" creationId="{573608E1-2E6A-5478-19B9-9D64DE0AFCF1}"/>
          </ac:spMkLst>
        </pc:spChg>
        <pc:spChg chg="add mod">
          <ac:chgData name="Steven Bucher" userId="af4d7e80-af50-4421-944c-e0074587a684" providerId="ADAL" clId="{60DC30ED-13A0-A448-97F8-42AC32E22A18}" dt="2023-04-21T20:36:10.338" v="4024" actId="688"/>
          <ac:spMkLst>
            <pc:docMk/>
            <pc:sldMk cId="1254737915" sldId="2165"/>
            <ac:spMk id="47" creationId="{D06799F7-5E71-0B15-4B6B-4766F51D6FE8}"/>
          </ac:spMkLst>
        </pc:spChg>
        <pc:spChg chg="add del">
          <ac:chgData name="Steven Bucher" userId="af4d7e80-af50-4421-944c-e0074587a684" providerId="ADAL" clId="{60DC30ED-13A0-A448-97F8-42AC32E22A18}" dt="2023-04-14T15:49:03.773" v="3408" actId="22"/>
          <ac:spMkLst>
            <pc:docMk/>
            <pc:sldMk cId="1254737915" sldId="2165"/>
            <ac:spMk id="49" creationId="{2896BEA3-27F7-B15B-62F9-931E328D23E0}"/>
          </ac:spMkLst>
        </pc:spChg>
        <pc:spChg chg="add mod">
          <ac:chgData name="Steven Bucher" userId="af4d7e80-af50-4421-944c-e0074587a684" providerId="ADAL" clId="{60DC30ED-13A0-A448-97F8-42AC32E22A18}" dt="2023-04-21T20:36:23.156" v="4025" actId="167"/>
          <ac:spMkLst>
            <pc:docMk/>
            <pc:sldMk cId="1254737915" sldId="2165"/>
            <ac:spMk id="51" creationId="{30CD6077-64FA-5711-7601-E633E1C60E35}"/>
          </ac:spMkLst>
        </pc:spChg>
        <pc:spChg chg="add mod">
          <ac:chgData name="Steven Bucher" userId="af4d7e80-af50-4421-944c-e0074587a684" providerId="ADAL" clId="{60DC30ED-13A0-A448-97F8-42AC32E22A18}" dt="2023-04-21T20:35:59.821" v="4021" actId="688"/>
          <ac:spMkLst>
            <pc:docMk/>
            <pc:sldMk cId="1254737915" sldId="2165"/>
            <ac:spMk id="53" creationId="{BA2A8DE3-1370-C47B-6C1E-C5F5B63499CF}"/>
          </ac:spMkLst>
        </pc:spChg>
        <pc:spChg chg="add mod">
          <ac:chgData name="Steven Bucher" userId="af4d7e80-af50-4421-944c-e0074587a684" providerId="ADAL" clId="{60DC30ED-13A0-A448-97F8-42AC32E22A18}" dt="2023-04-21T20:36:03.253" v="4022" actId="688"/>
          <ac:spMkLst>
            <pc:docMk/>
            <pc:sldMk cId="1254737915" sldId="2165"/>
            <ac:spMk id="55" creationId="{770DE8B3-D780-19D6-1183-1C749936C9F7}"/>
          </ac:spMkLst>
        </pc:spChg>
        <pc:spChg chg="add mod ord">
          <ac:chgData name="Steven Bucher" userId="af4d7e80-af50-4421-944c-e0074587a684" providerId="ADAL" clId="{60DC30ED-13A0-A448-97F8-42AC32E22A18}" dt="2023-04-14T16:20:35.751" v="3577" actId="20577"/>
          <ac:spMkLst>
            <pc:docMk/>
            <pc:sldMk cId="1254737915" sldId="2165"/>
            <ac:spMk id="56" creationId="{C754D56A-74E9-36B5-D292-F1965F3290C3}"/>
          </ac:spMkLst>
        </pc:spChg>
        <pc:picChg chg="add del">
          <ac:chgData name="Steven Bucher" userId="af4d7e80-af50-4421-944c-e0074587a684" providerId="ADAL" clId="{60DC30ED-13A0-A448-97F8-42AC32E22A18}" dt="2023-04-14T15:47:05.262" v="3382"/>
          <ac:picMkLst>
            <pc:docMk/>
            <pc:sldMk cId="1254737915" sldId="2165"/>
            <ac:picMk id="1026" creationId="{BD10FE00-15B8-5F6F-EA38-4E70D4CD0EF8}"/>
          </ac:picMkLst>
        </pc:picChg>
        <pc:picChg chg="add del">
          <ac:chgData name="Steven Bucher" userId="af4d7e80-af50-4421-944c-e0074587a684" providerId="ADAL" clId="{60DC30ED-13A0-A448-97F8-42AC32E22A18}" dt="2023-04-14T15:47:05.262" v="3382"/>
          <ac:picMkLst>
            <pc:docMk/>
            <pc:sldMk cId="1254737915" sldId="2165"/>
            <ac:picMk id="1028" creationId="{D4D1C2CE-DEB3-45D9-0B64-8AB6E90724C4}"/>
          </ac:picMkLst>
        </pc:picChg>
        <pc:picChg chg="add del">
          <ac:chgData name="Steven Bucher" userId="af4d7e80-af50-4421-944c-e0074587a684" providerId="ADAL" clId="{60DC30ED-13A0-A448-97F8-42AC32E22A18}" dt="2023-04-14T15:47:05.262" v="3382"/>
          <ac:picMkLst>
            <pc:docMk/>
            <pc:sldMk cId="1254737915" sldId="2165"/>
            <ac:picMk id="1030" creationId="{025DB498-64AA-FC7E-9A46-90E74B431955}"/>
          </ac:picMkLst>
        </pc:picChg>
        <pc:picChg chg="add del">
          <ac:chgData name="Steven Bucher" userId="af4d7e80-af50-4421-944c-e0074587a684" providerId="ADAL" clId="{60DC30ED-13A0-A448-97F8-42AC32E22A18}" dt="2023-04-14T15:47:05.262" v="3382"/>
          <ac:picMkLst>
            <pc:docMk/>
            <pc:sldMk cId="1254737915" sldId="2165"/>
            <ac:picMk id="1031" creationId="{59C5808B-F624-FB2C-C2A6-39D8E04E1FE7}"/>
          </ac:picMkLst>
        </pc:picChg>
        <pc:picChg chg="add del">
          <ac:chgData name="Steven Bucher" userId="af4d7e80-af50-4421-944c-e0074587a684" providerId="ADAL" clId="{60DC30ED-13A0-A448-97F8-42AC32E22A18}" dt="2023-04-14T15:47:05.262" v="3382"/>
          <ac:picMkLst>
            <pc:docMk/>
            <pc:sldMk cId="1254737915" sldId="2165"/>
            <ac:picMk id="1032" creationId="{C72475EE-AA91-5D5B-A47D-F0579BEFE41A}"/>
          </ac:picMkLst>
        </pc:picChg>
        <pc:picChg chg="add del">
          <ac:chgData name="Steven Bucher" userId="af4d7e80-af50-4421-944c-e0074587a684" providerId="ADAL" clId="{60DC30ED-13A0-A448-97F8-42AC32E22A18}" dt="2023-04-14T15:47:05.262" v="3382"/>
          <ac:picMkLst>
            <pc:docMk/>
            <pc:sldMk cId="1254737915" sldId="2165"/>
            <ac:picMk id="1033" creationId="{9FD2D3AC-7CC9-F931-BA4A-A64000770D7A}"/>
          </ac:picMkLst>
        </pc:picChg>
        <pc:picChg chg="add del">
          <ac:chgData name="Steven Bucher" userId="af4d7e80-af50-4421-944c-e0074587a684" providerId="ADAL" clId="{60DC30ED-13A0-A448-97F8-42AC32E22A18}" dt="2023-04-14T15:47:05.262" v="3382"/>
          <ac:picMkLst>
            <pc:docMk/>
            <pc:sldMk cId="1254737915" sldId="2165"/>
            <ac:picMk id="1034" creationId="{10D13A0D-42C0-B38C-B828-7D3E5428DA25}"/>
          </ac:picMkLst>
        </pc:picChg>
        <pc:picChg chg="add del">
          <ac:chgData name="Steven Bucher" userId="af4d7e80-af50-4421-944c-e0074587a684" providerId="ADAL" clId="{60DC30ED-13A0-A448-97F8-42AC32E22A18}" dt="2023-04-14T15:47:05.262" v="3382"/>
          <ac:picMkLst>
            <pc:docMk/>
            <pc:sldMk cId="1254737915" sldId="2165"/>
            <ac:picMk id="1035" creationId="{E2897799-10E2-F8F9-48C2-D6BF7A1ED420}"/>
          </ac:picMkLst>
        </pc:picChg>
        <pc:picChg chg="add del">
          <ac:chgData name="Steven Bucher" userId="af4d7e80-af50-4421-944c-e0074587a684" providerId="ADAL" clId="{60DC30ED-13A0-A448-97F8-42AC32E22A18}" dt="2023-04-14T15:47:05.262" v="3382"/>
          <ac:picMkLst>
            <pc:docMk/>
            <pc:sldMk cId="1254737915" sldId="2165"/>
            <ac:picMk id="1036" creationId="{050F608C-E14D-1C82-89B1-27778A88E5BF}"/>
          </ac:picMkLst>
        </pc:picChg>
        <pc:picChg chg="add del">
          <ac:chgData name="Steven Bucher" userId="af4d7e80-af50-4421-944c-e0074587a684" providerId="ADAL" clId="{60DC30ED-13A0-A448-97F8-42AC32E22A18}" dt="2023-04-14T15:47:05.262" v="3382"/>
          <ac:picMkLst>
            <pc:docMk/>
            <pc:sldMk cId="1254737915" sldId="2165"/>
            <ac:picMk id="1037" creationId="{F10C6D9C-8790-E620-598A-7EB0493DF426}"/>
          </ac:picMkLst>
        </pc:picChg>
        <pc:picChg chg="add del">
          <ac:chgData name="Steven Bucher" userId="af4d7e80-af50-4421-944c-e0074587a684" providerId="ADAL" clId="{60DC30ED-13A0-A448-97F8-42AC32E22A18}" dt="2023-04-14T15:47:05.262" v="3382"/>
          <ac:picMkLst>
            <pc:docMk/>
            <pc:sldMk cId="1254737915" sldId="2165"/>
            <ac:picMk id="1038" creationId="{37927C5C-F431-94FA-483B-0CFCC05CAC12}"/>
          </ac:picMkLst>
        </pc:picChg>
        <pc:picChg chg="add del">
          <ac:chgData name="Steven Bucher" userId="af4d7e80-af50-4421-944c-e0074587a684" providerId="ADAL" clId="{60DC30ED-13A0-A448-97F8-42AC32E22A18}" dt="2023-04-14T15:47:05.262" v="3382"/>
          <ac:picMkLst>
            <pc:docMk/>
            <pc:sldMk cId="1254737915" sldId="2165"/>
            <ac:picMk id="1039" creationId="{A208EF46-C396-949B-20BF-CEF6C8E544FD}"/>
          </ac:picMkLst>
        </pc:picChg>
        <pc:picChg chg="add del">
          <ac:chgData name="Steven Bucher" userId="af4d7e80-af50-4421-944c-e0074587a684" providerId="ADAL" clId="{60DC30ED-13A0-A448-97F8-42AC32E22A18}" dt="2023-04-14T15:47:05.262" v="3382"/>
          <ac:picMkLst>
            <pc:docMk/>
            <pc:sldMk cId="1254737915" sldId="2165"/>
            <ac:picMk id="1040" creationId="{8A5B07AC-2D0F-9265-4994-5941EE3C5C13}"/>
          </ac:picMkLst>
        </pc:picChg>
        <pc:picChg chg="add del">
          <ac:chgData name="Steven Bucher" userId="af4d7e80-af50-4421-944c-e0074587a684" providerId="ADAL" clId="{60DC30ED-13A0-A448-97F8-42AC32E22A18}" dt="2023-04-14T15:47:05.262" v="3382"/>
          <ac:picMkLst>
            <pc:docMk/>
            <pc:sldMk cId="1254737915" sldId="2165"/>
            <ac:picMk id="1041" creationId="{2D4C588B-1CE5-CA59-D05D-DAB779320AFE}"/>
          </ac:picMkLst>
        </pc:picChg>
        <pc:picChg chg="add del">
          <ac:chgData name="Steven Bucher" userId="af4d7e80-af50-4421-944c-e0074587a684" providerId="ADAL" clId="{60DC30ED-13A0-A448-97F8-42AC32E22A18}" dt="2023-04-14T15:47:05.262" v="3382"/>
          <ac:picMkLst>
            <pc:docMk/>
            <pc:sldMk cId="1254737915" sldId="2165"/>
            <ac:picMk id="1042" creationId="{D35B0021-E9BA-FDFB-27E8-1BC46BB3098A}"/>
          </ac:picMkLst>
        </pc:picChg>
        <pc:picChg chg="add del">
          <ac:chgData name="Steven Bucher" userId="af4d7e80-af50-4421-944c-e0074587a684" providerId="ADAL" clId="{60DC30ED-13A0-A448-97F8-42AC32E22A18}" dt="2023-04-14T15:47:05.262" v="3382"/>
          <ac:picMkLst>
            <pc:docMk/>
            <pc:sldMk cId="1254737915" sldId="2165"/>
            <ac:picMk id="1043" creationId="{22110AD3-5BDD-B2F5-601B-85009080119F}"/>
          </ac:picMkLst>
        </pc:picChg>
        <pc:picChg chg="add del">
          <ac:chgData name="Steven Bucher" userId="af4d7e80-af50-4421-944c-e0074587a684" providerId="ADAL" clId="{60DC30ED-13A0-A448-97F8-42AC32E22A18}" dt="2023-04-14T15:47:05.262" v="3382"/>
          <ac:picMkLst>
            <pc:docMk/>
            <pc:sldMk cId="1254737915" sldId="2165"/>
            <ac:picMk id="1044" creationId="{C693BAE0-08AC-4C5B-E997-208FCC1E65A6}"/>
          </ac:picMkLst>
        </pc:picChg>
        <pc:picChg chg="add del">
          <ac:chgData name="Steven Bucher" userId="af4d7e80-af50-4421-944c-e0074587a684" providerId="ADAL" clId="{60DC30ED-13A0-A448-97F8-42AC32E22A18}" dt="2023-04-14T15:47:05.262" v="3382"/>
          <ac:picMkLst>
            <pc:docMk/>
            <pc:sldMk cId="1254737915" sldId="2165"/>
            <ac:picMk id="1045" creationId="{E5A73EDD-1403-D586-0081-8F686CAC1B9E}"/>
          </ac:picMkLst>
        </pc:picChg>
        <pc:picChg chg="add del">
          <ac:chgData name="Steven Bucher" userId="af4d7e80-af50-4421-944c-e0074587a684" providerId="ADAL" clId="{60DC30ED-13A0-A448-97F8-42AC32E22A18}" dt="2023-04-14T15:47:05.262" v="3382"/>
          <ac:picMkLst>
            <pc:docMk/>
            <pc:sldMk cId="1254737915" sldId="2165"/>
            <ac:picMk id="1046" creationId="{81CF3DFD-BFE5-F494-7EFF-62F221C22247}"/>
          </ac:picMkLst>
        </pc:picChg>
        <pc:picChg chg="add del">
          <ac:chgData name="Steven Bucher" userId="af4d7e80-af50-4421-944c-e0074587a684" providerId="ADAL" clId="{60DC30ED-13A0-A448-97F8-42AC32E22A18}" dt="2023-04-14T15:47:05.262" v="3382"/>
          <ac:picMkLst>
            <pc:docMk/>
            <pc:sldMk cId="1254737915" sldId="2165"/>
            <ac:picMk id="1047" creationId="{C99094A4-69A3-CC53-4414-8A67A8AD6D90}"/>
          </ac:picMkLst>
        </pc:picChg>
        <pc:picChg chg="add del">
          <ac:chgData name="Steven Bucher" userId="af4d7e80-af50-4421-944c-e0074587a684" providerId="ADAL" clId="{60DC30ED-13A0-A448-97F8-42AC32E22A18}" dt="2023-04-14T15:47:05.262" v="3382"/>
          <ac:picMkLst>
            <pc:docMk/>
            <pc:sldMk cId="1254737915" sldId="2165"/>
            <ac:picMk id="1048" creationId="{D5A57E1D-F928-2ADD-5773-01BD91C72C3E}"/>
          </ac:picMkLst>
        </pc:picChg>
        <pc:picChg chg="add del">
          <ac:chgData name="Steven Bucher" userId="af4d7e80-af50-4421-944c-e0074587a684" providerId="ADAL" clId="{60DC30ED-13A0-A448-97F8-42AC32E22A18}" dt="2023-04-14T15:47:05.262" v="3382"/>
          <ac:picMkLst>
            <pc:docMk/>
            <pc:sldMk cId="1254737915" sldId="2165"/>
            <ac:picMk id="1049" creationId="{2117B6B0-C595-7416-EA11-95CD2A8F70E6}"/>
          </ac:picMkLst>
        </pc:picChg>
        <pc:picChg chg="add del">
          <ac:chgData name="Steven Bucher" userId="af4d7e80-af50-4421-944c-e0074587a684" providerId="ADAL" clId="{60DC30ED-13A0-A448-97F8-42AC32E22A18}" dt="2023-04-14T15:47:05.262" v="3382"/>
          <ac:picMkLst>
            <pc:docMk/>
            <pc:sldMk cId="1254737915" sldId="2165"/>
            <ac:picMk id="1050" creationId="{853AC7FC-6000-991F-E53A-599EFF58E760}"/>
          </ac:picMkLst>
        </pc:picChg>
        <pc:picChg chg="add del">
          <ac:chgData name="Steven Bucher" userId="af4d7e80-af50-4421-944c-e0074587a684" providerId="ADAL" clId="{60DC30ED-13A0-A448-97F8-42AC32E22A18}" dt="2023-04-14T15:47:05.262" v="3382"/>
          <ac:picMkLst>
            <pc:docMk/>
            <pc:sldMk cId="1254737915" sldId="2165"/>
            <ac:picMk id="1051" creationId="{367638D9-A200-EB85-22AB-5FD5C01F387A}"/>
          </ac:picMkLst>
        </pc:picChg>
        <pc:picChg chg="add del">
          <ac:chgData name="Steven Bucher" userId="af4d7e80-af50-4421-944c-e0074587a684" providerId="ADAL" clId="{60DC30ED-13A0-A448-97F8-42AC32E22A18}" dt="2023-04-14T15:47:05.262" v="3382"/>
          <ac:picMkLst>
            <pc:docMk/>
            <pc:sldMk cId="1254737915" sldId="2165"/>
            <ac:picMk id="1053" creationId="{2DC3B2E5-F28C-0F3D-D8FE-879785106E6C}"/>
          </ac:picMkLst>
        </pc:picChg>
        <pc:picChg chg="add del">
          <ac:chgData name="Steven Bucher" userId="af4d7e80-af50-4421-944c-e0074587a684" providerId="ADAL" clId="{60DC30ED-13A0-A448-97F8-42AC32E22A18}" dt="2023-04-14T15:47:05.262" v="3382"/>
          <ac:picMkLst>
            <pc:docMk/>
            <pc:sldMk cId="1254737915" sldId="2165"/>
            <ac:picMk id="1055" creationId="{F27ED6FB-2F80-93A8-79EF-DA74EA46C2CA}"/>
          </ac:picMkLst>
        </pc:picChg>
      </pc:sldChg>
      <pc:sldChg chg="add ord">
        <pc:chgData name="Steven Bucher" userId="af4d7e80-af50-4421-944c-e0074587a684" providerId="ADAL" clId="{60DC30ED-13A0-A448-97F8-42AC32E22A18}" dt="2023-04-13T18:15:26.834" v="3241" actId="20578"/>
        <pc:sldMkLst>
          <pc:docMk/>
          <pc:sldMk cId="1088705638" sldId="2166"/>
        </pc:sldMkLst>
      </pc:sldChg>
    </pc:docChg>
  </pc:docChgLst>
  <pc:docChgLst>
    <pc:chgData name="Jason Helmick" userId="4d62dfd8-4666-4b3a-86fb-ee321fffbfda" providerId="ADAL" clId="{17C9D1F0-C770-1443-8802-03D342EFA00C}"/>
    <pc:docChg chg="modSld">
      <pc:chgData name="Jason Helmick" userId="4d62dfd8-4666-4b3a-86fb-ee321fffbfda" providerId="ADAL" clId="{17C9D1F0-C770-1443-8802-03D342EFA00C}" dt="2023-04-22T16:58:40.577" v="1"/>
      <pc:docMkLst>
        <pc:docMk/>
      </pc:docMkLst>
      <pc:sldChg chg="addSp delSp modSp modAnim">
        <pc:chgData name="Jason Helmick" userId="4d62dfd8-4666-4b3a-86fb-ee321fffbfda" providerId="ADAL" clId="{17C9D1F0-C770-1443-8802-03D342EFA00C}" dt="2023-04-22T16:58:40.577" v="1"/>
        <pc:sldMkLst>
          <pc:docMk/>
          <pc:sldMk cId="453861907" sldId="2133"/>
        </pc:sldMkLst>
        <pc:picChg chg="add del mod">
          <ac:chgData name="Jason Helmick" userId="4d62dfd8-4666-4b3a-86fb-ee321fffbfda" providerId="ADAL" clId="{17C9D1F0-C770-1443-8802-03D342EFA00C}" dt="2023-04-22T16:58:40.577" v="1"/>
          <ac:picMkLst>
            <pc:docMk/>
            <pc:sldMk cId="453861907" sldId="2133"/>
            <ac:picMk id="4" creationId="{EE557FCB-C693-9915-1FAB-D80D80967770}"/>
          </ac:picMkLst>
        </pc:picChg>
      </pc:sldChg>
    </pc:docChg>
  </pc:docChgLst>
  <pc:docChgLst>
    <pc:chgData name="Danny Maertens" userId="7c3028f8-4811-4561-9e8f-b2fe1b342356" providerId="ADAL" clId="{5831107E-BE3E-453B-85B0-CF6065657A90}"/>
    <pc:docChg chg="custSel modSld">
      <pc:chgData name="Danny Maertens" userId="7c3028f8-4811-4561-9e8f-b2fe1b342356" providerId="ADAL" clId="{5831107E-BE3E-453B-85B0-CF6065657A90}" dt="2023-04-07T18:00:53.969" v="7" actId="20577"/>
      <pc:docMkLst>
        <pc:docMk/>
      </pc:docMkLst>
      <pc:sldChg chg="modSp mod">
        <pc:chgData name="Danny Maertens" userId="7c3028f8-4811-4561-9e8f-b2fe1b342356" providerId="ADAL" clId="{5831107E-BE3E-453B-85B0-CF6065657A90}" dt="2023-04-07T17:59:34.862" v="0" actId="27636"/>
        <pc:sldMkLst>
          <pc:docMk/>
          <pc:sldMk cId="3441486865" sldId="2119"/>
        </pc:sldMkLst>
        <pc:spChg chg="mod">
          <ac:chgData name="Danny Maertens" userId="7c3028f8-4811-4561-9e8f-b2fe1b342356" providerId="ADAL" clId="{5831107E-BE3E-453B-85B0-CF6065657A90}" dt="2023-04-07T17:59:34.862" v="0" actId="27636"/>
          <ac:spMkLst>
            <pc:docMk/>
            <pc:sldMk cId="3441486865" sldId="2119"/>
            <ac:spMk id="2" creationId="{31CE60F2-0432-0F20-A06C-63189D8FF08B}"/>
          </ac:spMkLst>
        </pc:spChg>
      </pc:sldChg>
      <pc:sldChg chg="modSp mod">
        <pc:chgData name="Danny Maertens" userId="7c3028f8-4811-4561-9e8f-b2fe1b342356" providerId="ADAL" clId="{5831107E-BE3E-453B-85B0-CF6065657A90}" dt="2023-04-07T18:00:53.969" v="7" actId="20577"/>
        <pc:sldMkLst>
          <pc:docMk/>
          <pc:sldMk cId="788380386" sldId="2141"/>
        </pc:sldMkLst>
        <pc:spChg chg="mod">
          <ac:chgData name="Danny Maertens" userId="7c3028f8-4811-4561-9e8f-b2fe1b342356" providerId="ADAL" clId="{5831107E-BE3E-453B-85B0-CF6065657A90}" dt="2023-04-07T18:00:53.969" v="7" actId="20577"/>
          <ac:spMkLst>
            <pc:docMk/>
            <pc:sldMk cId="788380386" sldId="2141"/>
            <ac:spMk id="3" creationId="{3B0D6492-3435-BA4C-DE16-9BCA28A8CD8A}"/>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332BE8-0FD1-422B-8670-C76F6A9E621B}" type="doc">
      <dgm:prSet loTypeId="urn:microsoft.com/office/officeart/2005/8/layout/default" loCatId="list" qsTypeId="urn:microsoft.com/office/officeart/2005/8/quickstyle/simple1" qsCatId="simple" csTypeId="urn:microsoft.com/office/officeart/2005/8/colors/accent2_3" csCatId="accent2"/>
      <dgm:spPr/>
      <dgm:t>
        <a:bodyPr/>
        <a:lstStyle/>
        <a:p>
          <a:endParaRPr lang="en-US"/>
        </a:p>
      </dgm:t>
    </dgm:pt>
    <dgm:pt modelId="{899A8856-303C-40F2-B128-7E7BB7335238}">
      <dgm:prSet/>
      <dgm:spPr/>
      <dgm:t>
        <a:bodyPr/>
        <a:lstStyle/>
        <a:p>
          <a:r>
            <a:rPr lang="en-US">
              <a:latin typeface="Beirut" pitchFamily="2" charset="-78"/>
              <a:cs typeface="Beirut" pitchFamily="2" charset="-78"/>
            </a:rPr>
            <a:t>Security </a:t>
          </a:r>
        </a:p>
      </dgm:t>
    </dgm:pt>
    <dgm:pt modelId="{68F93844-46BD-4C05-9CD5-DE0F93802411}" type="parTrans" cxnId="{4B2D56A0-3BD6-44B8-BF43-936DE7A9F2B3}">
      <dgm:prSet/>
      <dgm:spPr/>
      <dgm:t>
        <a:bodyPr/>
        <a:lstStyle/>
        <a:p>
          <a:endParaRPr lang="en-US"/>
        </a:p>
      </dgm:t>
    </dgm:pt>
    <dgm:pt modelId="{7EE8B31D-5F9B-4A9F-B17B-FF1EC08FCBE0}" type="sibTrans" cxnId="{4B2D56A0-3BD6-44B8-BF43-936DE7A9F2B3}">
      <dgm:prSet/>
      <dgm:spPr/>
      <dgm:t>
        <a:bodyPr/>
        <a:lstStyle/>
        <a:p>
          <a:endParaRPr lang="en-US"/>
        </a:p>
      </dgm:t>
    </dgm:pt>
    <dgm:pt modelId="{614018CF-723A-4090-AC35-B7B405C3DA59}">
      <dgm:prSet/>
      <dgm:spPr/>
      <dgm:t>
        <a:bodyPr/>
        <a:lstStyle/>
        <a:p>
          <a:r>
            <a:rPr lang="en-US">
              <a:latin typeface="Beirut" pitchFamily="2" charset="-78"/>
              <a:cs typeface="Beirut" pitchFamily="2" charset="-78"/>
            </a:rPr>
            <a:t>Testability </a:t>
          </a:r>
        </a:p>
      </dgm:t>
    </dgm:pt>
    <dgm:pt modelId="{78EDB0B6-DAC6-48BB-89B9-1DCC0C6E8568}" type="parTrans" cxnId="{D949D70E-ED07-4BBD-9B31-41C855886C43}">
      <dgm:prSet/>
      <dgm:spPr/>
      <dgm:t>
        <a:bodyPr/>
        <a:lstStyle/>
        <a:p>
          <a:endParaRPr lang="en-US"/>
        </a:p>
      </dgm:t>
    </dgm:pt>
    <dgm:pt modelId="{46A93E71-3873-49E4-8289-BD2804604A5D}" type="sibTrans" cxnId="{D949D70E-ED07-4BBD-9B31-41C855886C43}">
      <dgm:prSet/>
      <dgm:spPr/>
      <dgm:t>
        <a:bodyPr/>
        <a:lstStyle/>
        <a:p>
          <a:endParaRPr lang="en-US"/>
        </a:p>
      </dgm:t>
    </dgm:pt>
    <dgm:pt modelId="{8B562A84-CB68-450E-BA7F-5A3A841EA3E5}">
      <dgm:prSet/>
      <dgm:spPr/>
      <dgm:t>
        <a:bodyPr/>
        <a:lstStyle/>
        <a:p>
          <a:r>
            <a:rPr lang="en-US">
              <a:latin typeface="Beirut" pitchFamily="2" charset="-78"/>
              <a:cs typeface="Beirut" pitchFamily="2" charset="-78"/>
            </a:rPr>
            <a:t>Supportability </a:t>
          </a:r>
        </a:p>
      </dgm:t>
    </dgm:pt>
    <dgm:pt modelId="{02BD8572-9886-4E45-BF74-C58C384E208A}" type="parTrans" cxnId="{33AE1966-CF96-450D-85B1-9BA57608D263}">
      <dgm:prSet/>
      <dgm:spPr/>
      <dgm:t>
        <a:bodyPr/>
        <a:lstStyle/>
        <a:p>
          <a:endParaRPr lang="en-US"/>
        </a:p>
      </dgm:t>
    </dgm:pt>
    <dgm:pt modelId="{8E0556D8-C549-4FD5-B163-6BDBAD704284}" type="sibTrans" cxnId="{33AE1966-CF96-450D-85B1-9BA57608D263}">
      <dgm:prSet/>
      <dgm:spPr/>
      <dgm:t>
        <a:bodyPr/>
        <a:lstStyle/>
        <a:p>
          <a:endParaRPr lang="en-US"/>
        </a:p>
      </dgm:t>
    </dgm:pt>
    <dgm:pt modelId="{BCB48670-BD3B-4CDE-9670-EBCA6D7632B7}">
      <dgm:prSet/>
      <dgm:spPr/>
      <dgm:t>
        <a:bodyPr/>
        <a:lstStyle/>
        <a:p>
          <a:r>
            <a:rPr lang="en-US">
              <a:latin typeface="Beirut" pitchFamily="2" charset="-78"/>
              <a:cs typeface="Beirut" pitchFamily="2" charset="-78"/>
            </a:rPr>
            <a:t>Consistency </a:t>
          </a:r>
        </a:p>
      </dgm:t>
    </dgm:pt>
    <dgm:pt modelId="{AA70B9C9-EBF0-4F59-A0F0-C64EE28EC820}" type="parTrans" cxnId="{E7932EDC-528F-4409-A383-84993F980689}">
      <dgm:prSet/>
      <dgm:spPr/>
      <dgm:t>
        <a:bodyPr/>
        <a:lstStyle/>
        <a:p>
          <a:endParaRPr lang="en-US"/>
        </a:p>
      </dgm:t>
    </dgm:pt>
    <dgm:pt modelId="{B74A6A32-852D-48DE-A9F6-D60CBF67668D}" type="sibTrans" cxnId="{E7932EDC-528F-4409-A383-84993F980689}">
      <dgm:prSet/>
      <dgm:spPr/>
      <dgm:t>
        <a:bodyPr/>
        <a:lstStyle/>
        <a:p>
          <a:endParaRPr lang="en-US"/>
        </a:p>
      </dgm:t>
    </dgm:pt>
    <dgm:pt modelId="{9C0AF1C6-79C1-4720-BEDD-2FA4F047A36C}">
      <dgm:prSet/>
      <dgm:spPr/>
      <dgm:t>
        <a:bodyPr/>
        <a:lstStyle/>
        <a:p>
          <a:r>
            <a:rPr lang="en-US">
              <a:latin typeface="Beirut" pitchFamily="2" charset="-78"/>
              <a:cs typeface="Beirut" pitchFamily="2" charset="-78"/>
            </a:rPr>
            <a:t>Scalability </a:t>
          </a:r>
        </a:p>
      </dgm:t>
    </dgm:pt>
    <dgm:pt modelId="{3EDB7BD8-AE17-42FA-876E-948C7F902FBD}" type="parTrans" cxnId="{EC510CD7-FAE3-4AC5-84E8-345E3A86D2A6}">
      <dgm:prSet/>
      <dgm:spPr/>
      <dgm:t>
        <a:bodyPr/>
        <a:lstStyle/>
        <a:p>
          <a:endParaRPr lang="en-US"/>
        </a:p>
      </dgm:t>
    </dgm:pt>
    <dgm:pt modelId="{C42D4B63-6F6D-422E-9512-E966D373D50C}" type="sibTrans" cxnId="{EC510CD7-FAE3-4AC5-84E8-345E3A86D2A6}">
      <dgm:prSet/>
      <dgm:spPr/>
      <dgm:t>
        <a:bodyPr/>
        <a:lstStyle/>
        <a:p>
          <a:endParaRPr lang="en-US"/>
        </a:p>
      </dgm:t>
    </dgm:pt>
    <dgm:pt modelId="{71A8B543-3510-47D0-8B59-99BCA4185F3A}">
      <dgm:prSet/>
      <dgm:spPr/>
      <dgm:t>
        <a:bodyPr/>
        <a:lstStyle/>
        <a:p>
          <a:r>
            <a:rPr lang="en-US">
              <a:latin typeface="Beirut" pitchFamily="2" charset="-78"/>
              <a:cs typeface="Beirut" pitchFamily="2" charset="-78"/>
            </a:rPr>
            <a:t>Discoverability </a:t>
          </a:r>
        </a:p>
      </dgm:t>
    </dgm:pt>
    <dgm:pt modelId="{110E8C7D-76D9-4387-8FD6-47FEE802CE09}" type="parTrans" cxnId="{AC2A2FC9-AF1D-41F3-8DCF-6C3E6BAFDBC4}">
      <dgm:prSet/>
      <dgm:spPr/>
      <dgm:t>
        <a:bodyPr/>
        <a:lstStyle/>
        <a:p>
          <a:endParaRPr lang="en-US"/>
        </a:p>
      </dgm:t>
    </dgm:pt>
    <dgm:pt modelId="{72096E03-2A0D-484A-B56F-96E879DE1BE0}" type="sibTrans" cxnId="{AC2A2FC9-AF1D-41F3-8DCF-6C3E6BAFDBC4}">
      <dgm:prSet/>
      <dgm:spPr/>
      <dgm:t>
        <a:bodyPr/>
        <a:lstStyle/>
        <a:p>
          <a:endParaRPr lang="en-US"/>
        </a:p>
      </dgm:t>
    </dgm:pt>
    <dgm:pt modelId="{5592D557-2C3D-4CC4-9379-5D4001821456}">
      <dgm:prSet/>
      <dgm:spPr/>
      <dgm:t>
        <a:bodyPr/>
        <a:lstStyle/>
        <a:p>
          <a:r>
            <a:rPr lang="en-US">
              <a:latin typeface="Beirut" pitchFamily="2" charset="-78"/>
              <a:cs typeface="Beirut" pitchFamily="2" charset="-78"/>
            </a:rPr>
            <a:t>Extensibility </a:t>
          </a:r>
        </a:p>
      </dgm:t>
    </dgm:pt>
    <dgm:pt modelId="{1DE01292-88CE-4FAB-BF69-AF2A30792DB8}" type="parTrans" cxnId="{1377D303-7564-4F09-B4BF-58D106CF28DE}">
      <dgm:prSet/>
      <dgm:spPr/>
      <dgm:t>
        <a:bodyPr/>
        <a:lstStyle/>
        <a:p>
          <a:endParaRPr lang="en-US"/>
        </a:p>
      </dgm:t>
    </dgm:pt>
    <dgm:pt modelId="{CAC4A948-1B3A-41DD-A37C-7BA78C259337}" type="sibTrans" cxnId="{1377D303-7564-4F09-B4BF-58D106CF28DE}">
      <dgm:prSet/>
      <dgm:spPr/>
      <dgm:t>
        <a:bodyPr/>
        <a:lstStyle/>
        <a:p>
          <a:endParaRPr lang="en-US"/>
        </a:p>
      </dgm:t>
    </dgm:pt>
    <dgm:pt modelId="{749DE127-53C7-4F53-B529-2FC6D93A5014}">
      <dgm:prSet/>
      <dgm:spPr/>
      <dgm:t>
        <a:bodyPr/>
        <a:lstStyle/>
        <a:p>
          <a:r>
            <a:rPr lang="en-US">
              <a:latin typeface="Beirut" pitchFamily="2" charset="-78"/>
              <a:cs typeface="Beirut" pitchFamily="2" charset="-78"/>
            </a:rPr>
            <a:t>Reliability </a:t>
          </a:r>
        </a:p>
      </dgm:t>
    </dgm:pt>
    <dgm:pt modelId="{C2093A24-B281-4BA3-AADD-3D6DD5D4C8EC}" type="parTrans" cxnId="{EDAD646C-91DD-4CFE-ABA3-9E29E5C779D6}">
      <dgm:prSet/>
      <dgm:spPr/>
      <dgm:t>
        <a:bodyPr/>
        <a:lstStyle/>
        <a:p>
          <a:endParaRPr lang="en-US"/>
        </a:p>
      </dgm:t>
    </dgm:pt>
    <dgm:pt modelId="{8A7C6C7F-F086-42ED-A63F-1E1F5AF91CE3}" type="sibTrans" cxnId="{EDAD646C-91DD-4CFE-ABA3-9E29E5C779D6}">
      <dgm:prSet/>
      <dgm:spPr/>
      <dgm:t>
        <a:bodyPr/>
        <a:lstStyle/>
        <a:p>
          <a:endParaRPr lang="en-US"/>
        </a:p>
      </dgm:t>
    </dgm:pt>
    <dgm:pt modelId="{A497B20C-4FFB-DA4C-B537-8846C5F20428}" type="pres">
      <dgm:prSet presAssocID="{1F332BE8-0FD1-422B-8670-C76F6A9E621B}" presName="diagram" presStyleCnt="0">
        <dgm:presLayoutVars>
          <dgm:dir/>
          <dgm:resizeHandles val="exact"/>
        </dgm:presLayoutVars>
      </dgm:prSet>
      <dgm:spPr/>
    </dgm:pt>
    <dgm:pt modelId="{0BB3496C-F20F-BC44-8441-C2EE82D3174C}" type="pres">
      <dgm:prSet presAssocID="{899A8856-303C-40F2-B128-7E7BB7335238}" presName="node" presStyleLbl="node1" presStyleIdx="0" presStyleCnt="8">
        <dgm:presLayoutVars>
          <dgm:bulletEnabled val="1"/>
        </dgm:presLayoutVars>
      </dgm:prSet>
      <dgm:spPr/>
    </dgm:pt>
    <dgm:pt modelId="{D2D68408-928D-5E49-B380-6C6761C638A1}" type="pres">
      <dgm:prSet presAssocID="{7EE8B31D-5F9B-4A9F-B17B-FF1EC08FCBE0}" presName="sibTrans" presStyleCnt="0"/>
      <dgm:spPr/>
    </dgm:pt>
    <dgm:pt modelId="{1CFDC5A8-4BCC-DB4E-8D4E-A2798387C60D}" type="pres">
      <dgm:prSet presAssocID="{614018CF-723A-4090-AC35-B7B405C3DA59}" presName="node" presStyleLbl="node1" presStyleIdx="1" presStyleCnt="8">
        <dgm:presLayoutVars>
          <dgm:bulletEnabled val="1"/>
        </dgm:presLayoutVars>
      </dgm:prSet>
      <dgm:spPr/>
    </dgm:pt>
    <dgm:pt modelId="{A680E5B1-BF39-3F48-A5C4-1EB610A8A193}" type="pres">
      <dgm:prSet presAssocID="{46A93E71-3873-49E4-8289-BD2804604A5D}" presName="sibTrans" presStyleCnt="0"/>
      <dgm:spPr/>
    </dgm:pt>
    <dgm:pt modelId="{5FDBB662-4F6A-A745-933B-DC74FC0A301F}" type="pres">
      <dgm:prSet presAssocID="{8B562A84-CB68-450E-BA7F-5A3A841EA3E5}" presName="node" presStyleLbl="node1" presStyleIdx="2" presStyleCnt="8">
        <dgm:presLayoutVars>
          <dgm:bulletEnabled val="1"/>
        </dgm:presLayoutVars>
      </dgm:prSet>
      <dgm:spPr/>
    </dgm:pt>
    <dgm:pt modelId="{436F0CC7-8A36-314B-A364-936D4004E70A}" type="pres">
      <dgm:prSet presAssocID="{8E0556D8-C549-4FD5-B163-6BDBAD704284}" presName="sibTrans" presStyleCnt="0"/>
      <dgm:spPr/>
    </dgm:pt>
    <dgm:pt modelId="{222D7F21-B99B-5043-AE7D-8F5129246F30}" type="pres">
      <dgm:prSet presAssocID="{BCB48670-BD3B-4CDE-9670-EBCA6D7632B7}" presName="node" presStyleLbl="node1" presStyleIdx="3" presStyleCnt="8">
        <dgm:presLayoutVars>
          <dgm:bulletEnabled val="1"/>
        </dgm:presLayoutVars>
      </dgm:prSet>
      <dgm:spPr/>
    </dgm:pt>
    <dgm:pt modelId="{B81F8B9F-0AD7-824A-A395-A38455E1DDBC}" type="pres">
      <dgm:prSet presAssocID="{B74A6A32-852D-48DE-A9F6-D60CBF67668D}" presName="sibTrans" presStyleCnt="0"/>
      <dgm:spPr/>
    </dgm:pt>
    <dgm:pt modelId="{C1282BEC-8CDC-0348-902D-4B9B09C2353C}" type="pres">
      <dgm:prSet presAssocID="{9C0AF1C6-79C1-4720-BEDD-2FA4F047A36C}" presName="node" presStyleLbl="node1" presStyleIdx="4" presStyleCnt="8">
        <dgm:presLayoutVars>
          <dgm:bulletEnabled val="1"/>
        </dgm:presLayoutVars>
      </dgm:prSet>
      <dgm:spPr/>
    </dgm:pt>
    <dgm:pt modelId="{55295EBB-840B-3C49-91CF-A53A952072A2}" type="pres">
      <dgm:prSet presAssocID="{C42D4B63-6F6D-422E-9512-E966D373D50C}" presName="sibTrans" presStyleCnt="0"/>
      <dgm:spPr/>
    </dgm:pt>
    <dgm:pt modelId="{1257E304-7153-EC46-9C13-173372A38F91}" type="pres">
      <dgm:prSet presAssocID="{71A8B543-3510-47D0-8B59-99BCA4185F3A}" presName="node" presStyleLbl="node1" presStyleIdx="5" presStyleCnt="8">
        <dgm:presLayoutVars>
          <dgm:bulletEnabled val="1"/>
        </dgm:presLayoutVars>
      </dgm:prSet>
      <dgm:spPr/>
    </dgm:pt>
    <dgm:pt modelId="{03B2F0B8-B1A8-9B46-A68D-1EE238485301}" type="pres">
      <dgm:prSet presAssocID="{72096E03-2A0D-484A-B56F-96E879DE1BE0}" presName="sibTrans" presStyleCnt="0"/>
      <dgm:spPr/>
    </dgm:pt>
    <dgm:pt modelId="{80905147-DF65-7B47-99AF-D01A8ABB734C}" type="pres">
      <dgm:prSet presAssocID="{5592D557-2C3D-4CC4-9379-5D4001821456}" presName="node" presStyleLbl="node1" presStyleIdx="6" presStyleCnt="8">
        <dgm:presLayoutVars>
          <dgm:bulletEnabled val="1"/>
        </dgm:presLayoutVars>
      </dgm:prSet>
      <dgm:spPr/>
    </dgm:pt>
    <dgm:pt modelId="{FBB04F6F-CA95-F54F-8B5B-7DF22E6DA10A}" type="pres">
      <dgm:prSet presAssocID="{CAC4A948-1B3A-41DD-A37C-7BA78C259337}" presName="sibTrans" presStyleCnt="0"/>
      <dgm:spPr/>
    </dgm:pt>
    <dgm:pt modelId="{4F05B513-E30A-8349-968F-40B99BEF7218}" type="pres">
      <dgm:prSet presAssocID="{749DE127-53C7-4F53-B529-2FC6D93A5014}" presName="node" presStyleLbl="node1" presStyleIdx="7" presStyleCnt="8">
        <dgm:presLayoutVars>
          <dgm:bulletEnabled val="1"/>
        </dgm:presLayoutVars>
      </dgm:prSet>
      <dgm:spPr/>
    </dgm:pt>
  </dgm:ptLst>
  <dgm:cxnLst>
    <dgm:cxn modelId="{1377D303-7564-4F09-B4BF-58D106CF28DE}" srcId="{1F332BE8-0FD1-422B-8670-C76F6A9E621B}" destId="{5592D557-2C3D-4CC4-9379-5D4001821456}" srcOrd="6" destOrd="0" parTransId="{1DE01292-88CE-4FAB-BF69-AF2A30792DB8}" sibTransId="{CAC4A948-1B3A-41DD-A37C-7BA78C259337}"/>
    <dgm:cxn modelId="{D949D70E-ED07-4BBD-9B31-41C855886C43}" srcId="{1F332BE8-0FD1-422B-8670-C76F6A9E621B}" destId="{614018CF-723A-4090-AC35-B7B405C3DA59}" srcOrd="1" destOrd="0" parTransId="{78EDB0B6-DAC6-48BB-89B9-1DCC0C6E8568}" sibTransId="{46A93E71-3873-49E4-8289-BD2804604A5D}"/>
    <dgm:cxn modelId="{93EACE2A-2A91-F24F-8F48-11CD0EA339C4}" type="presOf" srcId="{9C0AF1C6-79C1-4720-BEDD-2FA4F047A36C}" destId="{C1282BEC-8CDC-0348-902D-4B9B09C2353C}" srcOrd="0" destOrd="0" presId="urn:microsoft.com/office/officeart/2005/8/layout/default"/>
    <dgm:cxn modelId="{3021242B-9672-7149-A011-1DD1E8D7D894}" type="presOf" srcId="{899A8856-303C-40F2-B128-7E7BB7335238}" destId="{0BB3496C-F20F-BC44-8441-C2EE82D3174C}" srcOrd="0" destOrd="0" presId="urn:microsoft.com/office/officeart/2005/8/layout/default"/>
    <dgm:cxn modelId="{98C43745-BB3F-B142-9CA1-354DAC44B7C8}" type="presOf" srcId="{5592D557-2C3D-4CC4-9379-5D4001821456}" destId="{80905147-DF65-7B47-99AF-D01A8ABB734C}" srcOrd="0" destOrd="0" presId="urn:microsoft.com/office/officeart/2005/8/layout/default"/>
    <dgm:cxn modelId="{189B5F56-A3CC-C542-B615-A636EADAB9D2}" type="presOf" srcId="{8B562A84-CB68-450E-BA7F-5A3A841EA3E5}" destId="{5FDBB662-4F6A-A745-933B-DC74FC0A301F}" srcOrd="0" destOrd="0" presId="urn:microsoft.com/office/officeart/2005/8/layout/default"/>
    <dgm:cxn modelId="{33AE1966-CF96-450D-85B1-9BA57608D263}" srcId="{1F332BE8-0FD1-422B-8670-C76F6A9E621B}" destId="{8B562A84-CB68-450E-BA7F-5A3A841EA3E5}" srcOrd="2" destOrd="0" parTransId="{02BD8572-9886-4E45-BF74-C58C384E208A}" sibTransId="{8E0556D8-C549-4FD5-B163-6BDBAD704284}"/>
    <dgm:cxn modelId="{EDAD646C-91DD-4CFE-ABA3-9E29E5C779D6}" srcId="{1F332BE8-0FD1-422B-8670-C76F6A9E621B}" destId="{749DE127-53C7-4F53-B529-2FC6D93A5014}" srcOrd="7" destOrd="0" parTransId="{C2093A24-B281-4BA3-AADD-3D6DD5D4C8EC}" sibTransId="{8A7C6C7F-F086-42ED-A63F-1E1F5AF91CE3}"/>
    <dgm:cxn modelId="{D181EA73-0A6C-4C44-90F0-610CEABD4120}" type="presOf" srcId="{614018CF-723A-4090-AC35-B7B405C3DA59}" destId="{1CFDC5A8-4BCC-DB4E-8D4E-A2798387C60D}" srcOrd="0" destOrd="0" presId="urn:microsoft.com/office/officeart/2005/8/layout/default"/>
    <dgm:cxn modelId="{4B2D56A0-3BD6-44B8-BF43-936DE7A9F2B3}" srcId="{1F332BE8-0FD1-422B-8670-C76F6A9E621B}" destId="{899A8856-303C-40F2-B128-7E7BB7335238}" srcOrd="0" destOrd="0" parTransId="{68F93844-46BD-4C05-9CD5-DE0F93802411}" sibTransId="{7EE8B31D-5F9B-4A9F-B17B-FF1EC08FCBE0}"/>
    <dgm:cxn modelId="{AC2A2FC9-AF1D-41F3-8DCF-6C3E6BAFDBC4}" srcId="{1F332BE8-0FD1-422B-8670-C76F6A9E621B}" destId="{71A8B543-3510-47D0-8B59-99BCA4185F3A}" srcOrd="5" destOrd="0" parTransId="{110E8C7D-76D9-4387-8FD6-47FEE802CE09}" sibTransId="{72096E03-2A0D-484A-B56F-96E879DE1BE0}"/>
    <dgm:cxn modelId="{CA11CBC9-88EF-5042-8919-0826FC7E47D6}" type="presOf" srcId="{BCB48670-BD3B-4CDE-9670-EBCA6D7632B7}" destId="{222D7F21-B99B-5043-AE7D-8F5129246F30}" srcOrd="0" destOrd="0" presId="urn:microsoft.com/office/officeart/2005/8/layout/default"/>
    <dgm:cxn modelId="{9316A1D3-F02B-5441-9AD3-E617920D26E5}" type="presOf" srcId="{749DE127-53C7-4F53-B529-2FC6D93A5014}" destId="{4F05B513-E30A-8349-968F-40B99BEF7218}" srcOrd="0" destOrd="0" presId="urn:microsoft.com/office/officeart/2005/8/layout/default"/>
    <dgm:cxn modelId="{EC510CD7-FAE3-4AC5-84E8-345E3A86D2A6}" srcId="{1F332BE8-0FD1-422B-8670-C76F6A9E621B}" destId="{9C0AF1C6-79C1-4720-BEDD-2FA4F047A36C}" srcOrd="4" destOrd="0" parTransId="{3EDB7BD8-AE17-42FA-876E-948C7F902FBD}" sibTransId="{C42D4B63-6F6D-422E-9512-E966D373D50C}"/>
    <dgm:cxn modelId="{E7932EDC-528F-4409-A383-84993F980689}" srcId="{1F332BE8-0FD1-422B-8670-C76F6A9E621B}" destId="{BCB48670-BD3B-4CDE-9670-EBCA6D7632B7}" srcOrd="3" destOrd="0" parTransId="{AA70B9C9-EBF0-4F59-A0F0-C64EE28EC820}" sibTransId="{B74A6A32-852D-48DE-A9F6-D60CBF67668D}"/>
    <dgm:cxn modelId="{26BB22E1-AF2F-7A45-935A-6DF5462DDFE4}" type="presOf" srcId="{71A8B543-3510-47D0-8B59-99BCA4185F3A}" destId="{1257E304-7153-EC46-9C13-173372A38F91}" srcOrd="0" destOrd="0" presId="urn:microsoft.com/office/officeart/2005/8/layout/default"/>
    <dgm:cxn modelId="{CC7B34E3-5027-954B-8EA4-30146C27DECB}" type="presOf" srcId="{1F332BE8-0FD1-422B-8670-C76F6A9E621B}" destId="{A497B20C-4FFB-DA4C-B537-8846C5F20428}" srcOrd="0" destOrd="0" presId="urn:microsoft.com/office/officeart/2005/8/layout/default"/>
    <dgm:cxn modelId="{D8A77CD4-078F-7040-BB3D-21830533523C}" type="presParOf" srcId="{A497B20C-4FFB-DA4C-B537-8846C5F20428}" destId="{0BB3496C-F20F-BC44-8441-C2EE82D3174C}" srcOrd="0" destOrd="0" presId="urn:microsoft.com/office/officeart/2005/8/layout/default"/>
    <dgm:cxn modelId="{22E03767-BC12-A94A-9F19-210FC4D44103}" type="presParOf" srcId="{A497B20C-4FFB-DA4C-B537-8846C5F20428}" destId="{D2D68408-928D-5E49-B380-6C6761C638A1}" srcOrd="1" destOrd="0" presId="urn:microsoft.com/office/officeart/2005/8/layout/default"/>
    <dgm:cxn modelId="{18E085EB-34A6-884E-861C-CC7B23893E28}" type="presParOf" srcId="{A497B20C-4FFB-DA4C-B537-8846C5F20428}" destId="{1CFDC5A8-4BCC-DB4E-8D4E-A2798387C60D}" srcOrd="2" destOrd="0" presId="urn:microsoft.com/office/officeart/2005/8/layout/default"/>
    <dgm:cxn modelId="{C19B5C31-477C-4342-95EF-4B974CC2E538}" type="presParOf" srcId="{A497B20C-4FFB-DA4C-B537-8846C5F20428}" destId="{A680E5B1-BF39-3F48-A5C4-1EB610A8A193}" srcOrd="3" destOrd="0" presId="urn:microsoft.com/office/officeart/2005/8/layout/default"/>
    <dgm:cxn modelId="{4228324A-EB53-324E-A561-797292C9E70E}" type="presParOf" srcId="{A497B20C-4FFB-DA4C-B537-8846C5F20428}" destId="{5FDBB662-4F6A-A745-933B-DC74FC0A301F}" srcOrd="4" destOrd="0" presId="urn:microsoft.com/office/officeart/2005/8/layout/default"/>
    <dgm:cxn modelId="{4026B210-8EB3-9443-9118-89915E30D1DA}" type="presParOf" srcId="{A497B20C-4FFB-DA4C-B537-8846C5F20428}" destId="{436F0CC7-8A36-314B-A364-936D4004E70A}" srcOrd="5" destOrd="0" presId="urn:microsoft.com/office/officeart/2005/8/layout/default"/>
    <dgm:cxn modelId="{F77CE6FB-D071-F54F-B9E1-36D2204354F7}" type="presParOf" srcId="{A497B20C-4FFB-DA4C-B537-8846C5F20428}" destId="{222D7F21-B99B-5043-AE7D-8F5129246F30}" srcOrd="6" destOrd="0" presId="urn:microsoft.com/office/officeart/2005/8/layout/default"/>
    <dgm:cxn modelId="{F9C05BA2-FC09-4A4D-9CEB-94671A34C689}" type="presParOf" srcId="{A497B20C-4FFB-DA4C-B537-8846C5F20428}" destId="{B81F8B9F-0AD7-824A-A395-A38455E1DDBC}" srcOrd="7" destOrd="0" presId="urn:microsoft.com/office/officeart/2005/8/layout/default"/>
    <dgm:cxn modelId="{DE658FB3-0297-344E-9448-5544C82D3D03}" type="presParOf" srcId="{A497B20C-4FFB-DA4C-B537-8846C5F20428}" destId="{C1282BEC-8CDC-0348-902D-4B9B09C2353C}" srcOrd="8" destOrd="0" presId="urn:microsoft.com/office/officeart/2005/8/layout/default"/>
    <dgm:cxn modelId="{CCDE3C9F-48FF-5F4C-8420-446B8316DC61}" type="presParOf" srcId="{A497B20C-4FFB-DA4C-B537-8846C5F20428}" destId="{55295EBB-840B-3C49-91CF-A53A952072A2}" srcOrd="9" destOrd="0" presId="urn:microsoft.com/office/officeart/2005/8/layout/default"/>
    <dgm:cxn modelId="{1F0C4489-8692-544A-B40D-6A7C229F0D29}" type="presParOf" srcId="{A497B20C-4FFB-DA4C-B537-8846C5F20428}" destId="{1257E304-7153-EC46-9C13-173372A38F91}" srcOrd="10" destOrd="0" presId="urn:microsoft.com/office/officeart/2005/8/layout/default"/>
    <dgm:cxn modelId="{DFEA914F-F633-E742-A386-25FC876800C3}" type="presParOf" srcId="{A497B20C-4FFB-DA4C-B537-8846C5F20428}" destId="{03B2F0B8-B1A8-9B46-A68D-1EE238485301}" srcOrd="11" destOrd="0" presId="urn:microsoft.com/office/officeart/2005/8/layout/default"/>
    <dgm:cxn modelId="{1CCD73BB-E6D4-8845-9C34-DFA4E4130ACF}" type="presParOf" srcId="{A497B20C-4FFB-DA4C-B537-8846C5F20428}" destId="{80905147-DF65-7B47-99AF-D01A8ABB734C}" srcOrd="12" destOrd="0" presId="urn:microsoft.com/office/officeart/2005/8/layout/default"/>
    <dgm:cxn modelId="{A8548CFB-B056-694F-B721-17502406A3B5}" type="presParOf" srcId="{A497B20C-4FFB-DA4C-B537-8846C5F20428}" destId="{FBB04F6F-CA95-F54F-8B5B-7DF22E6DA10A}" srcOrd="13" destOrd="0" presId="urn:microsoft.com/office/officeart/2005/8/layout/default"/>
    <dgm:cxn modelId="{14AD0550-1706-E146-9971-5B9E3C1E356F}" type="presParOf" srcId="{A497B20C-4FFB-DA4C-B537-8846C5F20428}" destId="{4F05B513-E30A-8349-968F-40B99BEF7218}"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332BE8-0FD1-422B-8670-C76F6A9E621B}" type="doc">
      <dgm:prSet loTypeId="urn:microsoft.com/office/officeart/2005/8/layout/default" loCatId="list" qsTypeId="urn:microsoft.com/office/officeart/2005/8/quickstyle/simple1" qsCatId="simple" csTypeId="urn:microsoft.com/office/officeart/2005/8/colors/accent2_3" csCatId="accent2"/>
      <dgm:spPr/>
      <dgm:t>
        <a:bodyPr/>
        <a:lstStyle/>
        <a:p>
          <a:endParaRPr lang="en-US"/>
        </a:p>
      </dgm:t>
    </dgm:pt>
    <dgm:pt modelId="{899A8856-303C-40F2-B128-7E7BB7335238}">
      <dgm:prSet/>
      <dgm:spPr/>
      <dgm:t>
        <a:bodyPr/>
        <a:lstStyle/>
        <a:p>
          <a:r>
            <a:rPr lang="en-US">
              <a:latin typeface="Beirut" pitchFamily="2" charset="-78"/>
              <a:cs typeface="Beirut" pitchFamily="2" charset="-78"/>
            </a:rPr>
            <a:t>Security </a:t>
          </a:r>
        </a:p>
      </dgm:t>
    </dgm:pt>
    <dgm:pt modelId="{68F93844-46BD-4C05-9CD5-DE0F93802411}" type="parTrans" cxnId="{4B2D56A0-3BD6-44B8-BF43-936DE7A9F2B3}">
      <dgm:prSet/>
      <dgm:spPr/>
      <dgm:t>
        <a:bodyPr/>
        <a:lstStyle/>
        <a:p>
          <a:endParaRPr lang="en-US"/>
        </a:p>
      </dgm:t>
    </dgm:pt>
    <dgm:pt modelId="{7EE8B31D-5F9B-4A9F-B17B-FF1EC08FCBE0}" type="sibTrans" cxnId="{4B2D56A0-3BD6-44B8-BF43-936DE7A9F2B3}">
      <dgm:prSet/>
      <dgm:spPr/>
      <dgm:t>
        <a:bodyPr/>
        <a:lstStyle/>
        <a:p>
          <a:endParaRPr lang="en-US"/>
        </a:p>
      </dgm:t>
    </dgm:pt>
    <dgm:pt modelId="{614018CF-723A-4090-AC35-B7B405C3DA59}">
      <dgm:prSet/>
      <dgm:spPr/>
      <dgm:t>
        <a:bodyPr/>
        <a:lstStyle/>
        <a:p>
          <a:r>
            <a:rPr lang="en-US">
              <a:latin typeface="Beirut" pitchFamily="2" charset="-78"/>
              <a:cs typeface="Beirut" pitchFamily="2" charset="-78"/>
            </a:rPr>
            <a:t>Testability </a:t>
          </a:r>
        </a:p>
      </dgm:t>
    </dgm:pt>
    <dgm:pt modelId="{78EDB0B6-DAC6-48BB-89B9-1DCC0C6E8568}" type="parTrans" cxnId="{D949D70E-ED07-4BBD-9B31-41C855886C43}">
      <dgm:prSet/>
      <dgm:spPr/>
      <dgm:t>
        <a:bodyPr/>
        <a:lstStyle/>
        <a:p>
          <a:endParaRPr lang="en-US"/>
        </a:p>
      </dgm:t>
    </dgm:pt>
    <dgm:pt modelId="{46A93E71-3873-49E4-8289-BD2804604A5D}" type="sibTrans" cxnId="{D949D70E-ED07-4BBD-9B31-41C855886C43}">
      <dgm:prSet/>
      <dgm:spPr/>
      <dgm:t>
        <a:bodyPr/>
        <a:lstStyle/>
        <a:p>
          <a:endParaRPr lang="en-US"/>
        </a:p>
      </dgm:t>
    </dgm:pt>
    <dgm:pt modelId="{8B562A84-CB68-450E-BA7F-5A3A841EA3E5}">
      <dgm:prSet/>
      <dgm:spPr/>
      <dgm:t>
        <a:bodyPr/>
        <a:lstStyle/>
        <a:p>
          <a:r>
            <a:rPr lang="en-US">
              <a:latin typeface="Beirut" pitchFamily="2" charset="-78"/>
              <a:cs typeface="Beirut" pitchFamily="2" charset="-78"/>
            </a:rPr>
            <a:t>Supportability </a:t>
          </a:r>
        </a:p>
      </dgm:t>
    </dgm:pt>
    <dgm:pt modelId="{02BD8572-9886-4E45-BF74-C58C384E208A}" type="parTrans" cxnId="{33AE1966-CF96-450D-85B1-9BA57608D263}">
      <dgm:prSet/>
      <dgm:spPr/>
      <dgm:t>
        <a:bodyPr/>
        <a:lstStyle/>
        <a:p>
          <a:endParaRPr lang="en-US"/>
        </a:p>
      </dgm:t>
    </dgm:pt>
    <dgm:pt modelId="{8E0556D8-C549-4FD5-B163-6BDBAD704284}" type="sibTrans" cxnId="{33AE1966-CF96-450D-85B1-9BA57608D263}">
      <dgm:prSet/>
      <dgm:spPr/>
      <dgm:t>
        <a:bodyPr/>
        <a:lstStyle/>
        <a:p>
          <a:endParaRPr lang="en-US"/>
        </a:p>
      </dgm:t>
    </dgm:pt>
    <dgm:pt modelId="{BCB48670-BD3B-4CDE-9670-EBCA6D7632B7}">
      <dgm:prSet/>
      <dgm:spPr/>
      <dgm:t>
        <a:bodyPr/>
        <a:lstStyle/>
        <a:p>
          <a:r>
            <a:rPr lang="en-US">
              <a:latin typeface="Beirut" pitchFamily="2" charset="-78"/>
              <a:cs typeface="Beirut" pitchFamily="2" charset="-78"/>
            </a:rPr>
            <a:t>Consistency </a:t>
          </a:r>
        </a:p>
      </dgm:t>
    </dgm:pt>
    <dgm:pt modelId="{AA70B9C9-EBF0-4F59-A0F0-C64EE28EC820}" type="parTrans" cxnId="{E7932EDC-528F-4409-A383-84993F980689}">
      <dgm:prSet/>
      <dgm:spPr/>
      <dgm:t>
        <a:bodyPr/>
        <a:lstStyle/>
        <a:p>
          <a:endParaRPr lang="en-US"/>
        </a:p>
      </dgm:t>
    </dgm:pt>
    <dgm:pt modelId="{B74A6A32-852D-48DE-A9F6-D60CBF67668D}" type="sibTrans" cxnId="{E7932EDC-528F-4409-A383-84993F980689}">
      <dgm:prSet/>
      <dgm:spPr/>
      <dgm:t>
        <a:bodyPr/>
        <a:lstStyle/>
        <a:p>
          <a:endParaRPr lang="en-US"/>
        </a:p>
      </dgm:t>
    </dgm:pt>
    <dgm:pt modelId="{9C0AF1C6-79C1-4720-BEDD-2FA4F047A36C}">
      <dgm:prSet/>
      <dgm:spPr/>
      <dgm:t>
        <a:bodyPr/>
        <a:lstStyle/>
        <a:p>
          <a:r>
            <a:rPr lang="en-US">
              <a:latin typeface="Beirut" pitchFamily="2" charset="-78"/>
              <a:cs typeface="Beirut" pitchFamily="2" charset="-78"/>
            </a:rPr>
            <a:t>Scalability </a:t>
          </a:r>
        </a:p>
      </dgm:t>
    </dgm:pt>
    <dgm:pt modelId="{3EDB7BD8-AE17-42FA-876E-948C7F902FBD}" type="parTrans" cxnId="{EC510CD7-FAE3-4AC5-84E8-345E3A86D2A6}">
      <dgm:prSet/>
      <dgm:spPr/>
      <dgm:t>
        <a:bodyPr/>
        <a:lstStyle/>
        <a:p>
          <a:endParaRPr lang="en-US"/>
        </a:p>
      </dgm:t>
    </dgm:pt>
    <dgm:pt modelId="{C42D4B63-6F6D-422E-9512-E966D373D50C}" type="sibTrans" cxnId="{EC510CD7-FAE3-4AC5-84E8-345E3A86D2A6}">
      <dgm:prSet/>
      <dgm:spPr/>
      <dgm:t>
        <a:bodyPr/>
        <a:lstStyle/>
        <a:p>
          <a:endParaRPr lang="en-US"/>
        </a:p>
      </dgm:t>
    </dgm:pt>
    <dgm:pt modelId="{71A8B543-3510-47D0-8B59-99BCA4185F3A}">
      <dgm:prSet/>
      <dgm:spPr/>
      <dgm:t>
        <a:bodyPr/>
        <a:lstStyle/>
        <a:p>
          <a:r>
            <a:rPr lang="en-US">
              <a:latin typeface="Beirut" pitchFamily="2" charset="-78"/>
              <a:cs typeface="Beirut" pitchFamily="2" charset="-78"/>
            </a:rPr>
            <a:t>Discoverability </a:t>
          </a:r>
        </a:p>
      </dgm:t>
    </dgm:pt>
    <dgm:pt modelId="{110E8C7D-76D9-4387-8FD6-47FEE802CE09}" type="parTrans" cxnId="{AC2A2FC9-AF1D-41F3-8DCF-6C3E6BAFDBC4}">
      <dgm:prSet/>
      <dgm:spPr/>
      <dgm:t>
        <a:bodyPr/>
        <a:lstStyle/>
        <a:p>
          <a:endParaRPr lang="en-US"/>
        </a:p>
      </dgm:t>
    </dgm:pt>
    <dgm:pt modelId="{72096E03-2A0D-484A-B56F-96E879DE1BE0}" type="sibTrans" cxnId="{AC2A2FC9-AF1D-41F3-8DCF-6C3E6BAFDBC4}">
      <dgm:prSet/>
      <dgm:spPr/>
      <dgm:t>
        <a:bodyPr/>
        <a:lstStyle/>
        <a:p>
          <a:endParaRPr lang="en-US"/>
        </a:p>
      </dgm:t>
    </dgm:pt>
    <dgm:pt modelId="{5592D557-2C3D-4CC4-9379-5D4001821456}">
      <dgm:prSet/>
      <dgm:spPr/>
      <dgm:t>
        <a:bodyPr/>
        <a:lstStyle/>
        <a:p>
          <a:r>
            <a:rPr lang="en-US">
              <a:latin typeface="Beirut" pitchFamily="2" charset="-78"/>
              <a:cs typeface="Beirut" pitchFamily="2" charset="-78"/>
            </a:rPr>
            <a:t>Extensibility </a:t>
          </a:r>
        </a:p>
      </dgm:t>
    </dgm:pt>
    <dgm:pt modelId="{1DE01292-88CE-4FAB-BF69-AF2A30792DB8}" type="parTrans" cxnId="{1377D303-7564-4F09-B4BF-58D106CF28DE}">
      <dgm:prSet/>
      <dgm:spPr/>
      <dgm:t>
        <a:bodyPr/>
        <a:lstStyle/>
        <a:p>
          <a:endParaRPr lang="en-US"/>
        </a:p>
      </dgm:t>
    </dgm:pt>
    <dgm:pt modelId="{CAC4A948-1B3A-41DD-A37C-7BA78C259337}" type="sibTrans" cxnId="{1377D303-7564-4F09-B4BF-58D106CF28DE}">
      <dgm:prSet/>
      <dgm:spPr/>
      <dgm:t>
        <a:bodyPr/>
        <a:lstStyle/>
        <a:p>
          <a:endParaRPr lang="en-US"/>
        </a:p>
      </dgm:t>
    </dgm:pt>
    <dgm:pt modelId="{749DE127-53C7-4F53-B529-2FC6D93A5014}">
      <dgm:prSet/>
      <dgm:spPr/>
      <dgm:t>
        <a:bodyPr/>
        <a:lstStyle/>
        <a:p>
          <a:r>
            <a:rPr lang="en-US">
              <a:latin typeface="Beirut" pitchFamily="2" charset="-78"/>
              <a:cs typeface="Beirut" pitchFamily="2" charset="-78"/>
            </a:rPr>
            <a:t>Reliability </a:t>
          </a:r>
        </a:p>
      </dgm:t>
    </dgm:pt>
    <dgm:pt modelId="{C2093A24-B281-4BA3-AADD-3D6DD5D4C8EC}" type="parTrans" cxnId="{EDAD646C-91DD-4CFE-ABA3-9E29E5C779D6}">
      <dgm:prSet/>
      <dgm:spPr/>
      <dgm:t>
        <a:bodyPr/>
        <a:lstStyle/>
        <a:p>
          <a:endParaRPr lang="en-US"/>
        </a:p>
      </dgm:t>
    </dgm:pt>
    <dgm:pt modelId="{8A7C6C7F-F086-42ED-A63F-1E1F5AF91CE3}" type="sibTrans" cxnId="{EDAD646C-91DD-4CFE-ABA3-9E29E5C779D6}">
      <dgm:prSet/>
      <dgm:spPr/>
      <dgm:t>
        <a:bodyPr/>
        <a:lstStyle/>
        <a:p>
          <a:endParaRPr lang="en-US"/>
        </a:p>
      </dgm:t>
    </dgm:pt>
    <dgm:pt modelId="{A497B20C-4FFB-DA4C-B537-8846C5F20428}" type="pres">
      <dgm:prSet presAssocID="{1F332BE8-0FD1-422B-8670-C76F6A9E621B}" presName="diagram" presStyleCnt="0">
        <dgm:presLayoutVars>
          <dgm:dir/>
          <dgm:resizeHandles val="exact"/>
        </dgm:presLayoutVars>
      </dgm:prSet>
      <dgm:spPr/>
    </dgm:pt>
    <dgm:pt modelId="{0BB3496C-F20F-BC44-8441-C2EE82D3174C}" type="pres">
      <dgm:prSet presAssocID="{899A8856-303C-40F2-B128-7E7BB7335238}" presName="node" presStyleLbl="node1" presStyleIdx="0" presStyleCnt="8">
        <dgm:presLayoutVars>
          <dgm:bulletEnabled val="1"/>
        </dgm:presLayoutVars>
      </dgm:prSet>
      <dgm:spPr/>
    </dgm:pt>
    <dgm:pt modelId="{D2D68408-928D-5E49-B380-6C6761C638A1}" type="pres">
      <dgm:prSet presAssocID="{7EE8B31D-5F9B-4A9F-B17B-FF1EC08FCBE0}" presName="sibTrans" presStyleCnt="0"/>
      <dgm:spPr/>
    </dgm:pt>
    <dgm:pt modelId="{1CFDC5A8-4BCC-DB4E-8D4E-A2798387C60D}" type="pres">
      <dgm:prSet presAssocID="{614018CF-723A-4090-AC35-B7B405C3DA59}" presName="node" presStyleLbl="node1" presStyleIdx="1" presStyleCnt="8">
        <dgm:presLayoutVars>
          <dgm:bulletEnabled val="1"/>
        </dgm:presLayoutVars>
      </dgm:prSet>
      <dgm:spPr/>
    </dgm:pt>
    <dgm:pt modelId="{A680E5B1-BF39-3F48-A5C4-1EB610A8A193}" type="pres">
      <dgm:prSet presAssocID="{46A93E71-3873-49E4-8289-BD2804604A5D}" presName="sibTrans" presStyleCnt="0"/>
      <dgm:spPr/>
    </dgm:pt>
    <dgm:pt modelId="{5FDBB662-4F6A-A745-933B-DC74FC0A301F}" type="pres">
      <dgm:prSet presAssocID="{8B562A84-CB68-450E-BA7F-5A3A841EA3E5}" presName="node" presStyleLbl="node1" presStyleIdx="2" presStyleCnt="8">
        <dgm:presLayoutVars>
          <dgm:bulletEnabled val="1"/>
        </dgm:presLayoutVars>
      </dgm:prSet>
      <dgm:spPr/>
    </dgm:pt>
    <dgm:pt modelId="{436F0CC7-8A36-314B-A364-936D4004E70A}" type="pres">
      <dgm:prSet presAssocID="{8E0556D8-C549-4FD5-B163-6BDBAD704284}" presName="sibTrans" presStyleCnt="0"/>
      <dgm:spPr/>
    </dgm:pt>
    <dgm:pt modelId="{222D7F21-B99B-5043-AE7D-8F5129246F30}" type="pres">
      <dgm:prSet presAssocID="{BCB48670-BD3B-4CDE-9670-EBCA6D7632B7}" presName="node" presStyleLbl="node1" presStyleIdx="3" presStyleCnt="8">
        <dgm:presLayoutVars>
          <dgm:bulletEnabled val="1"/>
        </dgm:presLayoutVars>
      </dgm:prSet>
      <dgm:spPr/>
    </dgm:pt>
    <dgm:pt modelId="{B81F8B9F-0AD7-824A-A395-A38455E1DDBC}" type="pres">
      <dgm:prSet presAssocID="{B74A6A32-852D-48DE-A9F6-D60CBF67668D}" presName="sibTrans" presStyleCnt="0"/>
      <dgm:spPr/>
    </dgm:pt>
    <dgm:pt modelId="{C1282BEC-8CDC-0348-902D-4B9B09C2353C}" type="pres">
      <dgm:prSet presAssocID="{9C0AF1C6-79C1-4720-BEDD-2FA4F047A36C}" presName="node" presStyleLbl="node1" presStyleIdx="4" presStyleCnt="8">
        <dgm:presLayoutVars>
          <dgm:bulletEnabled val="1"/>
        </dgm:presLayoutVars>
      </dgm:prSet>
      <dgm:spPr/>
    </dgm:pt>
    <dgm:pt modelId="{55295EBB-840B-3C49-91CF-A53A952072A2}" type="pres">
      <dgm:prSet presAssocID="{C42D4B63-6F6D-422E-9512-E966D373D50C}" presName="sibTrans" presStyleCnt="0"/>
      <dgm:spPr/>
    </dgm:pt>
    <dgm:pt modelId="{1257E304-7153-EC46-9C13-173372A38F91}" type="pres">
      <dgm:prSet presAssocID="{71A8B543-3510-47D0-8B59-99BCA4185F3A}" presName="node" presStyleLbl="node1" presStyleIdx="5" presStyleCnt="8">
        <dgm:presLayoutVars>
          <dgm:bulletEnabled val="1"/>
        </dgm:presLayoutVars>
      </dgm:prSet>
      <dgm:spPr/>
    </dgm:pt>
    <dgm:pt modelId="{03B2F0B8-B1A8-9B46-A68D-1EE238485301}" type="pres">
      <dgm:prSet presAssocID="{72096E03-2A0D-484A-B56F-96E879DE1BE0}" presName="sibTrans" presStyleCnt="0"/>
      <dgm:spPr/>
    </dgm:pt>
    <dgm:pt modelId="{80905147-DF65-7B47-99AF-D01A8ABB734C}" type="pres">
      <dgm:prSet presAssocID="{5592D557-2C3D-4CC4-9379-5D4001821456}" presName="node" presStyleLbl="node1" presStyleIdx="6" presStyleCnt="8">
        <dgm:presLayoutVars>
          <dgm:bulletEnabled val="1"/>
        </dgm:presLayoutVars>
      </dgm:prSet>
      <dgm:spPr/>
    </dgm:pt>
    <dgm:pt modelId="{FBB04F6F-CA95-F54F-8B5B-7DF22E6DA10A}" type="pres">
      <dgm:prSet presAssocID="{CAC4A948-1B3A-41DD-A37C-7BA78C259337}" presName="sibTrans" presStyleCnt="0"/>
      <dgm:spPr/>
    </dgm:pt>
    <dgm:pt modelId="{4F05B513-E30A-8349-968F-40B99BEF7218}" type="pres">
      <dgm:prSet presAssocID="{749DE127-53C7-4F53-B529-2FC6D93A5014}" presName="node" presStyleLbl="node1" presStyleIdx="7" presStyleCnt="8">
        <dgm:presLayoutVars>
          <dgm:bulletEnabled val="1"/>
        </dgm:presLayoutVars>
      </dgm:prSet>
      <dgm:spPr/>
    </dgm:pt>
  </dgm:ptLst>
  <dgm:cxnLst>
    <dgm:cxn modelId="{1377D303-7564-4F09-B4BF-58D106CF28DE}" srcId="{1F332BE8-0FD1-422B-8670-C76F6A9E621B}" destId="{5592D557-2C3D-4CC4-9379-5D4001821456}" srcOrd="6" destOrd="0" parTransId="{1DE01292-88CE-4FAB-BF69-AF2A30792DB8}" sibTransId="{CAC4A948-1B3A-41DD-A37C-7BA78C259337}"/>
    <dgm:cxn modelId="{D949D70E-ED07-4BBD-9B31-41C855886C43}" srcId="{1F332BE8-0FD1-422B-8670-C76F6A9E621B}" destId="{614018CF-723A-4090-AC35-B7B405C3DA59}" srcOrd="1" destOrd="0" parTransId="{78EDB0B6-DAC6-48BB-89B9-1DCC0C6E8568}" sibTransId="{46A93E71-3873-49E4-8289-BD2804604A5D}"/>
    <dgm:cxn modelId="{93EACE2A-2A91-F24F-8F48-11CD0EA339C4}" type="presOf" srcId="{9C0AF1C6-79C1-4720-BEDD-2FA4F047A36C}" destId="{C1282BEC-8CDC-0348-902D-4B9B09C2353C}" srcOrd="0" destOrd="0" presId="urn:microsoft.com/office/officeart/2005/8/layout/default"/>
    <dgm:cxn modelId="{3021242B-9672-7149-A011-1DD1E8D7D894}" type="presOf" srcId="{899A8856-303C-40F2-B128-7E7BB7335238}" destId="{0BB3496C-F20F-BC44-8441-C2EE82D3174C}" srcOrd="0" destOrd="0" presId="urn:microsoft.com/office/officeart/2005/8/layout/default"/>
    <dgm:cxn modelId="{98C43745-BB3F-B142-9CA1-354DAC44B7C8}" type="presOf" srcId="{5592D557-2C3D-4CC4-9379-5D4001821456}" destId="{80905147-DF65-7B47-99AF-D01A8ABB734C}" srcOrd="0" destOrd="0" presId="urn:microsoft.com/office/officeart/2005/8/layout/default"/>
    <dgm:cxn modelId="{189B5F56-A3CC-C542-B615-A636EADAB9D2}" type="presOf" srcId="{8B562A84-CB68-450E-BA7F-5A3A841EA3E5}" destId="{5FDBB662-4F6A-A745-933B-DC74FC0A301F}" srcOrd="0" destOrd="0" presId="urn:microsoft.com/office/officeart/2005/8/layout/default"/>
    <dgm:cxn modelId="{33AE1966-CF96-450D-85B1-9BA57608D263}" srcId="{1F332BE8-0FD1-422B-8670-C76F6A9E621B}" destId="{8B562A84-CB68-450E-BA7F-5A3A841EA3E5}" srcOrd="2" destOrd="0" parTransId="{02BD8572-9886-4E45-BF74-C58C384E208A}" sibTransId="{8E0556D8-C549-4FD5-B163-6BDBAD704284}"/>
    <dgm:cxn modelId="{EDAD646C-91DD-4CFE-ABA3-9E29E5C779D6}" srcId="{1F332BE8-0FD1-422B-8670-C76F6A9E621B}" destId="{749DE127-53C7-4F53-B529-2FC6D93A5014}" srcOrd="7" destOrd="0" parTransId="{C2093A24-B281-4BA3-AADD-3D6DD5D4C8EC}" sibTransId="{8A7C6C7F-F086-42ED-A63F-1E1F5AF91CE3}"/>
    <dgm:cxn modelId="{D181EA73-0A6C-4C44-90F0-610CEABD4120}" type="presOf" srcId="{614018CF-723A-4090-AC35-B7B405C3DA59}" destId="{1CFDC5A8-4BCC-DB4E-8D4E-A2798387C60D}" srcOrd="0" destOrd="0" presId="urn:microsoft.com/office/officeart/2005/8/layout/default"/>
    <dgm:cxn modelId="{4B2D56A0-3BD6-44B8-BF43-936DE7A9F2B3}" srcId="{1F332BE8-0FD1-422B-8670-C76F6A9E621B}" destId="{899A8856-303C-40F2-B128-7E7BB7335238}" srcOrd="0" destOrd="0" parTransId="{68F93844-46BD-4C05-9CD5-DE0F93802411}" sibTransId="{7EE8B31D-5F9B-4A9F-B17B-FF1EC08FCBE0}"/>
    <dgm:cxn modelId="{AC2A2FC9-AF1D-41F3-8DCF-6C3E6BAFDBC4}" srcId="{1F332BE8-0FD1-422B-8670-C76F6A9E621B}" destId="{71A8B543-3510-47D0-8B59-99BCA4185F3A}" srcOrd="5" destOrd="0" parTransId="{110E8C7D-76D9-4387-8FD6-47FEE802CE09}" sibTransId="{72096E03-2A0D-484A-B56F-96E879DE1BE0}"/>
    <dgm:cxn modelId="{CA11CBC9-88EF-5042-8919-0826FC7E47D6}" type="presOf" srcId="{BCB48670-BD3B-4CDE-9670-EBCA6D7632B7}" destId="{222D7F21-B99B-5043-AE7D-8F5129246F30}" srcOrd="0" destOrd="0" presId="urn:microsoft.com/office/officeart/2005/8/layout/default"/>
    <dgm:cxn modelId="{9316A1D3-F02B-5441-9AD3-E617920D26E5}" type="presOf" srcId="{749DE127-53C7-4F53-B529-2FC6D93A5014}" destId="{4F05B513-E30A-8349-968F-40B99BEF7218}" srcOrd="0" destOrd="0" presId="urn:microsoft.com/office/officeart/2005/8/layout/default"/>
    <dgm:cxn modelId="{EC510CD7-FAE3-4AC5-84E8-345E3A86D2A6}" srcId="{1F332BE8-0FD1-422B-8670-C76F6A9E621B}" destId="{9C0AF1C6-79C1-4720-BEDD-2FA4F047A36C}" srcOrd="4" destOrd="0" parTransId="{3EDB7BD8-AE17-42FA-876E-948C7F902FBD}" sibTransId="{C42D4B63-6F6D-422E-9512-E966D373D50C}"/>
    <dgm:cxn modelId="{E7932EDC-528F-4409-A383-84993F980689}" srcId="{1F332BE8-0FD1-422B-8670-C76F6A9E621B}" destId="{BCB48670-BD3B-4CDE-9670-EBCA6D7632B7}" srcOrd="3" destOrd="0" parTransId="{AA70B9C9-EBF0-4F59-A0F0-C64EE28EC820}" sibTransId="{B74A6A32-852D-48DE-A9F6-D60CBF67668D}"/>
    <dgm:cxn modelId="{26BB22E1-AF2F-7A45-935A-6DF5462DDFE4}" type="presOf" srcId="{71A8B543-3510-47D0-8B59-99BCA4185F3A}" destId="{1257E304-7153-EC46-9C13-173372A38F91}" srcOrd="0" destOrd="0" presId="urn:microsoft.com/office/officeart/2005/8/layout/default"/>
    <dgm:cxn modelId="{CC7B34E3-5027-954B-8EA4-30146C27DECB}" type="presOf" srcId="{1F332BE8-0FD1-422B-8670-C76F6A9E621B}" destId="{A497B20C-4FFB-DA4C-B537-8846C5F20428}" srcOrd="0" destOrd="0" presId="urn:microsoft.com/office/officeart/2005/8/layout/default"/>
    <dgm:cxn modelId="{D8A77CD4-078F-7040-BB3D-21830533523C}" type="presParOf" srcId="{A497B20C-4FFB-DA4C-B537-8846C5F20428}" destId="{0BB3496C-F20F-BC44-8441-C2EE82D3174C}" srcOrd="0" destOrd="0" presId="urn:microsoft.com/office/officeart/2005/8/layout/default"/>
    <dgm:cxn modelId="{22E03767-BC12-A94A-9F19-210FC4D44103}" type="presParOf" srcId="{A497B20C-4FFB-DA4C-B537-8846C5F20428}" destId="{D2D68408-928D-5E49-B380-6C6761C638A1}" srcOrd="1" destOrd="0" presId="urn:microsoft.com/office/officeart/2005/8/layout/default"/>
    <dgm:cxn modelId="{18E085EB-34A6-884E-861C-CC7B23893E28}" type="presParOf" srcId="{A497B20C-4FFB-DA4C-B537-8846C5F20428}" destId="{1CFDC5A8-4BCC-DB4E-8D4E-A2798387C60D}" srcOrd="2" destOrd="0" presId="urn:microsoft.com/office/officeart/2005/8/layout/default"/>
    <dgm:cxn modelId="{C19B5C31-477C-4342-95EF-4B974CC2E538}" type="presParOf" srcId="{A497B20C-4FFB-DA4C-B537-8846C5F20428}" destId="{A680E5B1-BF39-3F48-A5C4-1EB610A8A193}" srcOrd="3" destOrd="0" presId="urn:microsoft.com/office/officeart/2005/8/layout/default"/>
    <dgm:cxn modelId="{4228324A-EB53-324E-A561-797292C9E70E}" type="presParOf" srcId="{A497B20C-4FFB-DA4C-B537-8846C5F20428}" destId="{5FDBB662-4F6A-A745-933B-DC74FC0A301F}" srcOrd="4" destOrd="0" presId="urn:microsoft.com/office/officeart/2005/8/layout/default"/>
    <dgm:cxn modelId="{4026B210-8EB3-9443-9118-89915E30D1DA}" type="presParOf" srcId="{A497B20C-4FFB-DA4C-B537-8846C5F20428}" destId="{436F0CC7-8A36-314B-A364-936D4004E70A}" srcOrd="5" destOrd="0" presId="urn:microsoft.com/office/officeart/2005/8/layout/default"/>
    <dgm:cxn modelId="{F77CE6FB-D071-F54F-B9E1-36D2204354F7}" type="presParOf" srcId="{A497B20C-4FFB-DA4C-B537-8846C5F20428}" destId="{222D7F21-B99B-5043-AE7D-8F5129246F30}" srcOrd="6" destOrd="0" presId="urn:microsoft.com/office/officeart/2005/8/layout/default"/>
    <dgm:cxn modelId="{F9C05BA2-FC09-4A4D-9CEB-94671A34C689}" type="presParOf" srcId="{A497B20C-4FFB-DA4C-B537-8846C5F20428}" destId="{B81F8B9F-0AD7-824A-A395-A38455E1DDBC}" srcOrd="7" destOrd="0" presId="urn:microsoft.com/office/officeart/2005/8/layout/default"/>
    <dgm:cxn modelId="{DE658FB3-0297-344E-9448-5544C82D3D03}" type="presParOf" srcId="{A497B20C-4FFB-DA4C-B537-8846C5F20428}" destId="{C1282BEC-8CDC-0348-902D-4B9B09C2353C}" srcOrd="8" destOrd="0" presId="urn:microsoft.com/office/officeart/2005/8/layout/default"/>
    <dgm:cxn modelId="{CCDE3C9F-48FF-5F4C-8420-446B8316DC61}" type="presParOf" srcId="{A497B20C-4FFB-DA4C-B537-8846C5F20428}" destId="{55295EBB-840B-3C49-91CF-A53A952072A2}" srcOrd="9" destOrd="0" presId="urn:microsoft.com/office/officeart/2005/8/layout/default"/>
    <dgm:cxn modelId="{1F0C4489-8692-544A-B40D-6A7C229F0D29}" type="presParOf" srcId="{A497B20C-4FFB-DA4C-B537-8846C5F20428}" destId="{1257E304-7153-EC46-9C13-173372A38F91}" srcOrd="10" destOrd="0" presId="urn:microsoft.com/office/officeart/2005/8/layout/default"/>
    <dgm:cxn modelId="{DFEA914F-F633-E742-A386-25FC876800C3}" type="presParOf" srcId="{A497B20C-4FFB-DA4C-B537-8846C5F20428}" destId="{03B2F0B8-B1A8-9B46-A68D-1EE238485301}" srcOrd="11" destOrd="0" presId="urn:microsoft.com/office/officeart/2005/8/layout/default"/>
    <dgm:cxn modelId="{1CCD73BB-E6D4-8845-9C34-DFA4E4130ACF}" type="presParOf" srcId="{A497B20C-4FFB-DA4C-B537-8846C5F20428}" destId="{80905147-DF65-7B47-99AF-D01A8ABB734C}" srcOrd="12" destOrd="0" presId="urn:microsoft.com/office/officeart/2005/8/layout/default"/>
    <dgm:cxn modelId="{A8548CFB-B056-694F-B721-17502406A3B5}" type="presParOf" srcId="{A497B20C-4FFB-DA4C-B537-8846C5F20428}" destId="{FBB04F6F-CA95-F54F-8B5B-7DF22E6DA10A}" srcOrd="13" destOrd="0" presId="urn:microsoft.com/office/officeart/2005/8/layout/default"/>
    <dgm:cxn modelId="{14AD0550-1706-E146-9971-5B9E3C1E356F}" type="presParOf" srcId="{A497B20C-4FFB-DA4C-B537-8846C5F20428}" destId="{4F05B513-E30A-8349-968F-40B99BEF7218}"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B3496C-F20F-BC44-8441-C2EE82D3174C}">
      <dsp:nvSpPr>
        <dsp:cNvPr id="0" name=""/>
        <dsp:cNvSpPr/>
      </dsp:nvSpPr>
      <dsp:spPr>
        <a:xfrm>
          <a:off x="3080" y="587032"/>
          <a:ext cx="2444055" cy="1466433"/>
        </a:xfrm>
        <a:prstGeom prst="rect">
          <a:avLst/>
        </a:prstGeom>
        <a:solidFill>
          <a:schemeClr val="accent2">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latin typeface="Beirut" pitchFamily="2" charset="-78"/>
              <a:cs typeface="Beirut" pitchFamily="2" charset="-78"/>
            </a:rPr>
            <a:t>Security </a:t>
          </a:r>
        </a:p>
      </dsp:txBody>
      <dsp:txXfrm>
        <a:off x="3080" y="587032"/>
        <a:ext cx="2444055" cy="1466433"/>
      </dsp:txXfrm>
    </dsp:sp>
    <dsp:sp modelId="{1CFDC5A8-4BCC-DB4E-8D4E-A2798387C60D}">
      <dsp:nvSpPr>
        <dsp:cNvPr id="0" name=""/>
        <dsp:cNvSpPr/>
      </dsp:nvSpPr>
      <dsp:spPr>
        <a:xfrm>
          <a:off x="2691541" y="587032"/>
          <a:ext cx="2444055" cy="1466433"/>
        </a:xfrm>
        <a:prstGeom prst="rect">
          <a:avLst/>
        </a:prstGeom>
        <a:solidFill>
          <a:schemeClr val="accent2">
            <a:shade val="80000"/>
            <a:hueOff val="74227"/>
            <a:satOff val="-3180"/>
            <a:lumOff val="438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latin typeface="Beirut" pitchFamily="2" charset="-78"/>
              <a:cs typeface="Beirut" pitchFamily="2" charset="-78"/>
            </a:rPr>
            <a:t>Testability </a:t>
          </a:r>
        </a:p>
      </dsp:txBody>
      <dsp:txXfrm>
        <a:off x="2691541" y="587032"/>
        <a:ext cx="2444055" cy="1466433"/>
      </dsp:txXfrm>
    </dsp:sp>
    <dsp:sp modelId="{5FDBB662-4F6A-A745-933B-DC74FC0A301F}">
      <dsp:nvSpPr>
        <dsp:cNvPr id="0" name=""/>
        <dsp:cNvSpPr/>
      </dsp:nvSpPr>
      <dsp:spPr>
        <a:xfrm>
          <a:off x="5380002" y="587032"/>
          <a:ext cx="2444055" cy="1466433"/>
        </a:xfrm>
        <a:prstGeom prst="rect">
          <a:avLst/>
        </a:prstGeom>
        <a:solidFill>
          <a:schemeClr val="accent2">
            <a:shade val="80000"/>
            <a:hueOff val="148455"/>
            <a:satOff val="-6359"/>
            <a:lumOff val="877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latin typeface="Beirut" pitchFamily="2" charset="-78"/>
              <a:cs typeface="Beirut" pitchFamily="2" charset="-78"/>
            </a:rPr>
            <a:t>Supportability </a:t>
          </a:r>
        </a:p>
      </dsp:txBody>
      <dsp:txXfrm>
        <a:off x="5380002" y="587032"/>
        <a:ext cx="2444055" cy="1466433"/>
      </dsp:txXfrm>
    </dsp:sp>
    <dsp:sp modelId="{222D7F21-B99B-5043-AE7D-8F5129246F30}">
      <dsp:nvSpPr>
        <dsp:cNvPr id="0" name=""/>
        <dsp:cNvSpPr/>
      </dsp:nvSpPr>
      <dsp:spPr>
        <a:xfrm>
          <a:off x="8068463" y="587032"/>
          <a:ext cx="2444055" cy="1466433"/>
        </a:xfrm>
        <a:prstGeom prst="rect">
          <a:avLst/>
        </a:prstGeom>
        <a:solidFill>
          <a:schemeClr val="accent2">
            <a:shade val="80000"/>
            <a:hueOff val="222682"/>
            <a:satOff val="-9539"/>
            <a:lumOff val="1315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latin typeface="Beirut" pitchFamily="2" charset="-78"/>
              <a:cs typeface="Beirut" pitchFamily="2" charset="-78"/>
            </a:rPr>
            <a:t>Consistency </a:t>
          </a:r>
        </a:p>
      </dsp:txBody>
      <dsp:txXfrm>
        <a:off x="8068463" y="587032"/>
        <a:ext cx="2444055" cy="1466433"/>
      </dsp:txXfrm>
    </dsp:sp>
    <dsp:sp modelId="{C1282BEC-8CDC-0348-902D-4B9B09C2353C}">
      <dsp:nvSpPr>
        <dsp:cNvPr id="0" name=""/>
        <dsp:cNvSpPr/>
      </dsp:nvSpPr>
      <dsp:spPr>
        <a:xfrm>
          <a:off x="3080" y="2297871"/>
          <a:ext cx="2444055" cy="1466433"/>
        </a:xfrm>
        <a:prstGeom prst="rect">
          <a:avLst/>
        </a:prstGeom>
        <a:solidFill>
          <a:schemeClr val="accent2">
            <a:shade val="80000"/>
            <a:hueOff val="296910"/>
            <a:satOff val="-12718"/>
            <a:lumOff val="1754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latin typeface="Beirut" pitchFamily="2" charset="-78"/>
              <a:cs typeface="Beirut" pitchFamily="2" charset="-78"/>
            </a:rPr>
            <a:t>Scalability </a:t>
          </a:r>
        </a:p>
      </dsp:txBody>
      <dsp:txXfrm>
        <a:off x="3080" y="2297871"/>
        <a:ext cx="2444055" cy="1466433"/>
      </dsp:txXfrm>
    </dsp:sp>
    <dsp:sp modelId="{1257E304-7153-EC46-9C13-173372A38F91}">
      <dsp:nvSpPr>
        <dsp:cNvPr id="0" name=""/>
        <dsp:cNvSpPr/>
      </dsp:nvSpPr>
      <dsp:spPr>
        <a:xfrm>
          <a:off x="2691541" y="2297871"/>
          <a:ext cx="2444055" cy="1466433"/>
        </a:xfrm>
        <a:prstGeom prst="rect">
          <a:avLst/>
        </a:prstGeom>
        <a:solidFill>
          <a:schemeClr val="accent2">
            <a:shade val="80000"/>
            <a:hueOff val="371137"/>
            <a:satOff val="-15898"/>
            <a:lumOff val="2192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latin typeface="Beirut" pitchFamily="2" charset="-78"/>
              <a:cs typeface="Beirut" pitchFamily="2" charset="-78"/>
            </a:rPr>
            <a:t>Discoverability </a:t>
          </a:r>
        </a:p>
      </dsp:txBody>
      <dsp:txXfrm>
        <a:off x="2691541" y="2297871"/>
        <a:ext cx="2444055" cy="1466433"/>
      </dsp:txXfrm>
    </dsp:sp>
    <dsp:sp modelId="{80905147-DF65-7B47-99AF-D01A8ABB734C}">
      <dsp:nvSpPr>
        <dsp:cNvPr id="0" name=""/>
        <dsp:cNvSpPr/>
      </dsp:nvSpPr>
      <dsp:spPr>
        <a:xfrm>
          <a:off x="5380002" y="2297871"/>
          <a:ext cx="2444055" cy="1466433"/>
        </a:xfrm>
        <a:prstGeom prst="rect">
          <a:avLst/>
        </a:prstGeom>
        <a:solidFill>
          <a:schemeClr val="accent2">
            <a:shade val="80000"/>
            <a:hueOff val="445365"/>
            <a:satOff val="-19077"/>
            <a:lumOff val="2631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latin typeface="Beirut" pitchFamily="2" charset="-78"/>
              <a:cs typeface="Beirut" pitchFamily="2" charset="-78"/>
            </a:rPr>
            <a:t>Extensibility </a:t>
          </a:r>
        </a:p>
      </dsp:txBody>
      <dsp:txXfrm>
        <a:off x="5380002" y="2297871"/>
        <a:ext cx="2444055" cy="1466433"/>
      </dsp:txXfrm>
    </dsp:sp>
    <dsp:sp modelId="{4F05B513-E30A-8349-968F-40B99BEF7218}">
      <dsp:nvSpPr>
        <dsp:cNvPr id="0" name=""/>
        <dsp:cNvSpPr/>
      </dsp:nvSpPr>
      <dsp:spPr>
        <a:xfrm>
          <a:off x="8068463" y="2297871"/>
          <a:ext cx="2444055" cy="1466433"/>
        </a:xfrm>
        <a:prstGeom prst="rect">
          <a:avLst/>
        </a:prstGeom>
        <a:solidFill>
          <a:schemeClr val="accent2">
            <a:shade val="80000"/>
            <a:hueOff val="519592"/>
            <a:satOff val="-22257"/>
            <a:lumOff val="306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latin typeface="Beirut" pitchFamily="2" charset="-78"/>
              <a:cs typeface="Beirut" pitchFamily="2" charset="-78"/>
            </a:rPr>
            <a:t>Reliability </a:t>
          </a:r>
        </a:p>
      </dsp:txBody>
      <dsp:txXfrm>
        <a:off x="8068463" y="2297871"/>
        <a:ext cx="2444055" cy="14664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B3496C-F20F-BC44-8441-C2EE82D3174C}">
      <dsp:nvSpPr>
        <dsp:cNvPr id="0" name=""/>
        <dsp:cNvSpPr/>
      </dsp:nvSpPr>
      <dsp:spPr>
        <a:xfrm>
          <a:off x="3080" y="587032"/>
          <a:ext cx="2444055" cy="1466433"/>
        </a:xfrm>
        <a:prstGeom prst="rect">
          <a:avLst/>
        </a:prstGeom>
        <a:solidFill>
          <a:schemeClr val="accent2">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latin typeface="Beirut" pitchFamily="2" charset="-78"/>
              <a:cs typeface="Beirut" pitchFamily="2" charset="-78"/>
            </a:rPr>
            <a:t>Security </a:t>
          </a:r>
        </a:p>
      </dsp:txBody>
      <dsp:txXfrm>
        <a:off x="3080" y="587032"/>
        <a:ext cx="2444055" cy="1466433"/>
      </dsp:txXfrm>
    </dsp:sp>
    <dsp:sp modelId="{1CFDC5A8-4BCC-DB4E-8D4E-A2798387C60D}">
      <dsp:nvSpPr>
        <dsp:cNvPr id="0" name=""/>
        <dsp:cNvSpPr/>
      </dsp:nvSpPr>
      <dsp:spPr>
        <a:xfrm>
          <a:off x="2691541" y="587032"/>
          <a:ext cx="2444055" cy="1466433"/>
        </a:xfrm>
        <a:prstGeom prst="rect">
          <a:avLst/>
        </a:prstGeom>
        <a:solidFill>
          <a:schemeClr val="accent2">
            <a:shade val="80000"/>
            <a:hueOff val="74227"/>
            <a:satOff val="-3180"/>
            <a:lumOff val="438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latin typeface="Beirut" pitchFamily="2" charset="-78"/>
              <a:cs typeface="Beirut" pitchFamily="2" charset="-78"/>
            </a:rPr>
            <a:t>Testability </a:t>
          </a:r>
        </a:p>
      </dsp:txBody>
      <dsp:txXfrm>
        <a:off x="2691541" y="587032"/>
        <a:ext cx="2444055" cy="1466433"/>
      </dsp:txXfrm>
    </dsp:sp>
    <dsp:sp modelId="{5FDBB662-4F6A-A745-933B-DC74FC0A301F}">
      <dsp:nvSpPr>
        <dsp:cNvPr id="0" name=""/>
        <dsp:cNvSpPr/>
      </dsp:nvSpPr>
      <dsp:spPr>
        <a:xfrm>
          <a:off x="5380002" y="587032"/>
          <a:ext cx="2444055" cy="1466433"/>
        </a:xfrm>
        <a:prstGeom prst="rect">
          <a:avLst/>
        </a:prstGeom>
        <a:solidFill>
          <a:schemeClr val="accent2">
            <a:shade val="80000"/>
            <a:hueOff val="148455"/>
            <a:satOff val="-6359"/>
            <a:lumOff val="877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latin typeface="Beirut" pitchFamily="2" charset="-78"/>
              <a:cs typeface="Beirut" pitchFamily="2" charset="-78"/>
            </a:rPr>
            <a:t>Supportability </a:t>
          </a:r>
        </a:p>
      </dsp:txBody>
      <dsp:txXfrm>
        <a:off x="5380002" y="587032"/>
        <a:ext cx="2444055" cy="1466433"/>
      </dsp:txXfrm>
    </dsp:sp>
    <dsp:sp modelId="{222D7F21-B99B-5043-AE7D-8F5129246F30}">
      <dsp:nvSpPr>
        <dsp:cNvPr id="0" name=""/>
        <dsp:cNvSpPr/>
      </dsp:nvSpPr>
      <dsp:spPr>
        <a:xfrm>
          <a:off x="8068463" y="587032"/>
          <a:ext cx="2444055" cy="1466433"/>
        </a:xfrm>
        <a:prstGeom prst="rect">
          <a:avLst/>
        </a:prstGeom>
        <a:solidFill>
          <a:schemeClr val="accent2">
            <a:shade val="80000"/>
            <a:hueOff val="222682"/>
            <a:satOff val="-9539"/>
            <a:lumOff val="1315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latin typeface="Beirut" pitchFamily="2" charset="-78"/>
              <a:cs typeface="Beirut" pitchFamily="2" charset="-78"/>
            </a:rPr>
            <a:t>Consistency </a:t>
          </a:r>
        </a:p>
      </dsp:txBody>
      <dsp:txXfrm>
        <a:off x="8068463" y="587032"/>
        <a:ext cx="2444055" cy="1466433"/>
      </dsp:txXfrm>
    </dsp:sp>
    <dsp:sp modelId="{C1282BEC-8CDC-0348-902D-4B9B09C2353C}">
      <dsp:nvSpPr>
        <dsp:cNvPr id="0" name=""/>
        <dsp:cNvSpPr/>
      </dsp:nvSpPr>
      <dsp:spPr>
        <a:xfrm>
          <a:off x="3080" y="2297871"/>
          <a:ext cx="2444055" cy="1466433"/>
        </a:xfrm>
        <a:prstGeom prst="rect">
          <a:avLst/>
        </a:prstGeom>
        <a:solidFill>
          <a:schemeClr val="accent2">
            <a:shade val="80000"/>
            <a:hueOff val="296910"/>
            <a:satOff val="-12718"/>
            <a:lumOff val="1754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latin typeface="Beirut" pitchFamily="2" charset="-78"/>
              <a:cs typeface="Beirut" pitchFamily="2" charset="-78"/>
            </a:rPr>
            <a:t>Scalability </a:t>
          </a:r>
        </a:p>
      </dsp:txBody>
      <dsp:txXfrm>
        <a:off x="3080" y="2297871"/>
        <a:ext cx="2444055" cy="1466433"/>
      </dsp:txXfrm>
    </dsp:sp>
    <dsp:sp modelId="{1257E304-7153-EC46-9C13-173372A38F91}">
      <dsp:nvSpPr>
        <dsp:cNvPr id="0" name=""/>
        <dsp:cNvSpPr/>
      </dsp:nvSpPr>
      <dsp:spPr>
        <a:xfrm>
          <a:off x="2691541" y="2297871"/>
          <a:ext cx="2444055" cy="1466433"/>
        </a:xfrm>
        <a:prstGeom prst="rect">
          <a:avLst/>
        </a:prstGeom>
        <a:solidFill>
          <a:schemeClr val="accent2">
            <a:shade val="80000"/>
            <a:hueOff val="371137"/>
            <a:satOff val="-15898"/>
            <a:lumOff val="2192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latin typeface="Beirut" pitchFamily="2" charset="-78"/>
              <a:cs typeface="Beirut" pitchFamily="2" charset="-78"/>
            </a:rPr>
            <a:t>Discoverability </a:t>
          </a:r>
        </a:p>
      </dsp:txBody>
      <dsp:txXfrm>
        <a:off x="2691541" y="2297871"/>
        <a:ext cx="2444055" cy="1466433"/>
      </dsp:txXfrm>
    </dsp:sp>
    <dsp:sp modelId="{80905147-DF65-7B47-99AF-D01A8ABB734C}">
      <dsp:nvSpPr>
        <dsp:cNvPr id="0" name=""/>
        <dsp:cNvSpPr/>
      </dsp:nvSpPr>
      <dsp:spPr>
        <a:xfrm>
          <a:off x="5380002" y="2297871"/>
          <a:ext cx="2444055" cy="1466433"/>
        </a:xfrm>
        <a:prstGeom prst="rect">
          <a:avLst/>
        </a:prstGeom>
        <a:solidFill>
          <a:schemeClr val="accent2">
            <a:shade val="80000"/>
            <a:hueOff val="445365"/>
            <a:satOff val="-19077"/>
            <a:lumOff val="2631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latin typeface="Beirut" pitchFamily="2" charset="-78"/>
              <a:cs typeface="Beirut" pitchFamily="2" charset="-78"/>
            </a:rPr>
            <a:t>Extensibility </a:t>
          </a:r>
        </a:p>
      </dsp:txBody>
      <dsp:txXfrm>
        <a:off x="5380002" y="2297871"/>
        <a:ext cx="2444055" cy="1466433"/>
      </dsp:txXfrm>
    </dsp:sp>
    <dsp:sp modelId="{4F05B513-E30A-8349-968F-40B99BEF7218}">
      <dsp:nvSpPr>
        <dsp:cNvPr id="0" name=""/>
        <dsp:cNvSpPr/>
      </dsp:nvSpPr>
      <dsp:spPr>
        <a:xfrm>
          <a:off x="8068463" y="2297871"/>
          <a:ext cx="2444055" cy="1466433"/>
        </a:xfrm>
        <a:prstGeom prst="rect">
          <a:avLst/>
        </a:prstGeom>
        <a:solidFill>
          <a:schemeClr val="accent2">
            <a:shade val="80000"/>
            <a:hueOff val="519592"/>
            <a:satOff val="-22257"/>
            <a:lumOff val="306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latin typeface="Beirut" pitchFamily="2" charset="-78"/>
              <a:cs typeface="Beirut" pitchFamily="2" charset="-78"/>
            </a:rPr>
            <a:t>Reliability </a:t>
          </a:r>
        </a:p>
      </dsp:txBody>
      <dsp:txXfrm>
        <a:off x="8068463" y="2297871"/>
        <a:ext cx="2444055" cy="146643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24T22:42:07.312"/>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24T22:42:07.312"/>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24T22:42:07.312"/>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03T22:42:23.784"/>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03T22:42:23.784"/>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03T22:42:23.784"/>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1T20:50:22.516"/>
    </inkml:context>
    <inkml:brush xml:id="br0">
      <inkml:brushProperty name="width" value="0.05" units="cm"/>
      <inkml:brushProperty name="height" value="0.05" units="cm"/>
      <inkml:brushProperty name="ignorePressure" value="1"/>
    </inkml:brush>
  </inkml:definitions>
  <inkml:trace contextRef="#ctx0" brushRef="#br0">1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566BEE-EE86-0449-A7C9-C3E00C0A9794}" type="datetimeFigureOut">
              <a:rPr lang="en-US" smtClean="0"/>
              <a:t>4/23/23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FF25D1-8EEE-9245-9A09-3E922C04568A}" type="slidenum">
              <a:rPr lang="en-US" smtClean="0"/>
              <a:t>‹#›</a:t>
            </a:fld>
            <a:endParaRPr lang="en-US"/>
          </a:p>
        </p:txBody>
      </p:sp>
    </p:spTree>
    <p:extLst>
      <p:ext uri="{BB962C8B-B14F-4D97-AF65-F5344CB8AC3E}">
        <p14:creationId xmlns:p14="http://schemas.microsoft.com/office/powerpoint/2010/main" val="2260487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Presenters – Steve Lee, Steven Bucher, Jason Helmick, Sydney Smith (Danny if needed)</a:t>
            </a:r>
          </a:p>
          <a:p>
            <a:endParaRPr lang="en-US"/>
          </a:p>
          <a:p>
            <a:r>
              <a:rPr lang="en-US"/>
              <a:t>Ice breaker questions:</a:t>
            </a:r>
          </a:p>
          <a:p>
            <a:pPr marL="171450" indent="-171450">
              <a:buFontTx/>
              <a:buChar char="-"/>
            </a:pPr>
            <a:r>
              <a:rPr lang="en-US"/>
              <a:t>First time at the conference? Been more than 1-3? How many people </a:t>
            </a:r>
          </a:p>
          <a:p>
            <a:pPr marL="171450" indent="-171450">
              <a:buFontTx/>
              <a:buChar char="-"/>
            </a:pPr>
            <a:r>
              <a:rPr lang="en-US"/>
              <a:t>How far are people traveling</a:t>
            </a:r>
          </a:p>
          <a:p>
            <a:endParaRPr lang="en-US"/>
          </a:p>
          <a:p>
            <a:endParaRPr lang="en-US"/>
          </a:p>
          <a:p>
            <a:r>
              <a:rPr lang="en-US"/>
              <a:t>Other presentations:</a:t>
            </a:r>
          </a:p>
          <a:p>
            <a:r>
              <a:rPr lang="en-US"/>
              <a:t>SSH </a:t>
            </a:r>
          </a:p>
          <a:p>
            <a:r>
              <a:rPr lang="en-US"/>
              <a:t>Crescendo</a:t>
            </a:r>
          </a:p>
          <a:p>
            <a:r>
              <a:rPr lang="en-US"/>
              <a:t>Shell enlightenments</a:t>
            </a:r>
          </a:p>
          <a:p>
            <a:r>
              <a:rPr lang="en-US"/>
              <a:t>DSCv3</a:t>
            </a:r>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FF25D1-8EEE-9245-9A09-3E922C0456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94246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We are now entering a new phase where the world has once again gotten messier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Disruptive technologies have shown to create more messy before it really gets cleaned up.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err="1"/>
              <a:t>Incorportate</a:t>
            </a:r>
            <a:r>
              <a:rPr lang="en-US"/>
              <a:t> it into your world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So we are bringing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Increase success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Increase learning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Increase discoverability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We think A.I is the avenue of technology that can really help accelerate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63E7F9F-D415-45FC-874A-D5AA8A767E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1969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FF25D1-8EEE-9245-9A09-3E922C04568A}" type="slidenum">
              <a:rPr lang="en-US" smtClean="0"/>
              <a:t>14</a:t>
            </a:fld>
            <a:endParaRPr lang="en-US"/>
          </a:p>
        </p:txBody>
      </p:sp>
    </p:spTree>
    <p:extLst>
      <p:ext uri="{BB962C8B-B14F-4D97-AF65-F5344CB8AC3E}">
        <p14:creationId xmlns:p14="http://schemas.microsoft.com/office/powerpoint/2010/main" val="18173201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that’s not all, since last April we have done 27 different release of PowerShell which 8 of which have been preview releases. Here is just a taste of the different changes that have come from each release.</a:t>
            </a:r>
          </a:p>
          <a:p>
            <a:endParaRPr lang="en-US"/>
          </a:p>
          <a:p>
            <a:r>
              <a:rPr lang="en-US"/>
              <a:t>Since we don’t have much time I figured I could just start reading off all of these items? That okay with you guys?</a:t>
            </a:r>
          </a:p>
          <a:p>
            <a:endParaRPr lang="en-US"/>
          </a:p>
          <a:p>
            <a:r>
              <a:rPr lang="en-US"/>
              <a:t>No no I am just kidding but the main take aways I want to leave you with this slide is that we (and our amazing community) have been working very hard to continue to improve PowerShell. </a:t>
            </a:r>
          </a:p>
          <a:p>
            <a:endParaRPr lang="en-US"/>
          </a:p>
          <a:p>
            <a:r>
              <a:rPr lang="en-US"/>
              <a:t>We also want to emphasis our commitment to security, and our investments into new features to increase security through logging and remoting.</a:t>
            </a:r>
          </a:p>
          <a:p>
            <a:endParaRPr lang="en-US"/>
          </a:p>
        </p:txBody>
      </p:sp>
      <p:sp>
        <p:nvSpPr>
          <p:cNvPr id="4" name="Slide Number Placeholder 3"/>
          <p:cNvSpPr>
            <a:spLocks noGrp="1"/>
          </p:cNvSpPr>
          <p:nvPr>
            <p:ph type="sldNum" sz="quarter" idx="5"/>
          </p:nvPr>
        </p:nvSpPr>
        <p:spPr/>
        <p:txBody>
          <a:bodyPr/>
          <a:lstStyle/>
          <a:p>
            <a:fld id="{24FF25D1-8EEE-9245-9A09-3E922C04568A}" type="slidenum">
              <a:rPr lang="en-US" smtClean="0"/>
              <a:t>16</a:t>
            </a:fld>
            <a:endParaRPr lang="en-US"/>
          </a:p>
        </p:txBody>
      </p:sp>
    </p:spTree>
    <p:extLst>
      <p:ext uri="{BB962C8B-B14F-4D97-AF65-F5344CB8AC3E}">
        <p14:creationId xmlns:p14="http://schemas.microsoft.com/office/powerpoint/2010/main" val="3487255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FF25D1-8EEE-9245-9A09-3E922C04568A}" type="slidenum">
              <a:rPr lang="en-US" smtClean="0"/>
              <a:t>17</a:t>
            </a:fld>
            <a:endParaRPr lang="en-US"/>
          </a:p>
        </p:txBody>
      </p:sp>
    </p:spTree>
    <p:extLst>
      <p:ext uri="{BB962C8B-B14F-4D97-AF65-F5344CB8AC3E}">
        <p14:creationId xmlns:p14="http://schemas.microsoft.com/office/powerpoint/2010/main" val="3224911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Theme</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Demo</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Person</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Notes</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The Terminal is Cool again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Windows Terminal</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Sydney</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The Terminal is Cool again</a:t>
            </a:r>
          </a:p>
          <a:p>
            <a:pPr marL="0" marR="0">
              <a:spcBef>
                <a:spcPts val="0"/>
              </a:spcBef>
              <a:spcAft>
                <a:spcPts val="0"/>
              </a:spcAft>
            </a:pPr>
            <a:r>
              <a:rPr lang="en-US" sz="1800" kern="100" err="1">
                <a:effectLst/>
                <a:latin typeface="Calibri" panose="020F0502020204030204" pitchFamily="34" charset="0"/>
                <a:ea typeface="Calibri" panose="020F0502020204030204" pitchFamily="34" charset="0"/>
                <a:cs typeface="Times New Roman" panose="02020603050405020304" pitchFamily="18" charset="0"/>
              </a:rPr>
              <a:t>VSCode</a:t>
            </a:r>
            <a:r>
              <a:rPr lang="en-US" sz="1800" kern="100">
                <a:effectLst/>
                <a:latin typeface="Calibri" panose="020F0502020204030204" pitchFamily="34" charset="0"/>
                <a:ea typeface="Calibri" panose="020F0502020204030204" pitchFamily="34" charset="0"/>
                <a:cs typeface="Times New Roman" panose="02020603050405020304" pitchFamily="18" charset="0"/>
              </a:rPr>
              <a:t> Terminal (Shell integration?)</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Sydney</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The Terminal is Cool again</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Cloud Shell</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Jason</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The Terminal is Cool again</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VT/ANSI escape sequences/$</a:t>
            </a:r>
            <a:r>
              <a:rPr lang="en-US" sz="1800" kern="100" err="1">
                <a:effectLst/>
                <a:latin typeface="Calibri" panose="020F0502020204030204" pitchFamily="34" charset="0"/>
                <a:ea typeface="Calibri" panose="020F0502020204030204" pitchFamily="34" charset="0"/>
                <a:cs typeface="Times New Roman" panose="02020603050405020304" pitchFamily="18" charset="0"/>
              </a:rPr>
              <a:t>PSStyle</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Steve</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The Terminal is Cool again</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Native commands in use: git, </a:t>
            </a:r>
            <a:r>
              <a:rPr lang="en-US" sz="1800" kern="100" err="1">
                <a:effectLst/>
                <a:latin typeface="Calibri" panose="020F0502020204030204" pitchFamily="34" charset="0"/>
                <a:ea typeface="Calibri" panose="020F0502020204030204" pitchFamily="34" charset="0"/>
                <a:cs typeface="Times New Roman" panose="02020603050405020304" pitchFamily="18" charset="0"/>
              </a:rPr>
              <a:t>kubectl</a:t>
            </a:r>
            <a:r>
              <a:rPr lang="en-US" sz="1800" kern="100">
                <a:effectLst/>
                <a:latin typeface="Calibri" panose="020F0502020204030204" pitchFamily="34" charset="0"/>
                <a:ea typeface="Calibri" panose="020F0502020204030204" pitchFamily="34" charset="0"/>
                <a:cs typeface="Times New Roman" panose="02020603050405020304" pitchFamily="18" charset="0"/>
              </a:rPr>
              <a:t>, docker, etc.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Steve</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The Terminal is Cool again</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Intro to crescendo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Jason</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Security First</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Microsoft Update</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Steven</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Security First</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WDAC</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Steve</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Security First</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AMSI</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Steve</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Security First</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Logging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Sydney</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Security First</a:t>
            </a:r>
          </a:p>
          <a:p>
            <a:pPr marL="0" marR="0">
              <a:spcBef>
                <a:spcPts val="0"/>
              </a:spcBef>
              <a:spcAft>
                <a:spcPts val="0"/>
              </a:spcAft>
            </a:pPr>
            <a:r>
              <a:rPr lang="en-US" sz="1800" kern="100" err="1">
                <a:effectLst/>
                <a:latin typeface="Calibri" panose="020F0502020204030204" pitchFamily="34" charset="0"/>
                <a:ea typeface="Calibri" panose="020F0502020204030204" pitchFamily="34" charset="0"/>
                <a:cs typeface="Times New Roman" panose="02020603050405020304" pitchFamily="18" charset="0"/>
              </a:rPr>
              <a:t>SecretMangement</a:t>
            </a:r>
            <a:r>
              <a:rPr lang="en-US" sz="1800" kern="100">
                <a:effectLst/>
                <a:latin typeface="Calibri" panose="020F0502020204030204" pitchFamily="34" charset="0"/>
                <a:ea typeface="Calibri" panose="020F0502020204030204" pitchFamily="34" charset="0"/>
                <a:cs typeface="Times New Roman" panose="02020603050405020304" pitchFamily="18" charset="0"/>
              </a:rPr>
              <a:t>/Secret Store</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Sydney</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Native Commands</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a:t>
            </a:r>
            <a:r>
              <a:rPr lang="en-US" sz="1800" kern="100" err="1">
                <a:effectLst/>
                <a:latin typeface="Calibri" panose="020F0502020204030204" pitchFamily="34" charset="0"/>
                <a:ea typeface="Calibri" panose="020F0502020204030204" pitchFamily="34" charset="0"/>
                <a:cs typeface="Times New Roman" panose="02020603050405020304" pitchFamily="18" charset="0"/>
              </a:rPr>
              <a:t>PSNativeCommandUseErrorActionPreference</a:t>
            </a: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Steve</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Native Commands</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a:t>
            </a:r>
            <a:r>
              <a:rPr lang="en-US" sz="1800" kern="100" err="1">
                <a:effectLst/>
                <a:latin typeface="Calibri" panose="020F0502020204030204" pitchFamily="34" charset="0"/>
                <a:ea typeface="Calibri" panose="020F0502020204030204" pitchFamily="34" charset="0"/>
                <a:cs typeface="Times New Roman" panose="02020603050405020304" pitchFamily="18" charset="0"/>
              </a:rPr>
              <a:t>PSNativeCommandArgumentPassing</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Jason</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Native Commands</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Native pipe between commands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Steven</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Native Commands</a:t>
            </a:r>
          </a:p>
          <a:p>
            <a:pPr marL="0" marR="0">
              <a:spcBef>
                <a:spcPts val="0"/>
              </a:spcBef>
              <a:spcAft>
                <a:spcPts val="0"/>
              </a:spcAft>
            </a:pPr>
            <a:r>
              <a:rPr lang="en-US" sz="1800" kern="0">
                <a:solidFill>
                  <a:srgbClr val="3F3F3F"/>
                </a:solidFill>
                <a:effectLst/>
                <a:latin typeface="Helvetica" pitchFamily="2" charset="0"/>
                <a:ea typeface="Calibri" panose="020F0502020204030204" pitchFamily="34" charset="0"/>
                <a:cs typeface="Helvetica" pitchFamily="2" charset="0"/>
              </a:rPr>
              <a:t>Progression of convert-</a:t>
            </a:r>
            <a:r>
              <a:rPr lang="en-US" sz="1800" kern="0" err="1">
                <a:solidFill>
                  <a:srgbClr val="3F3F3F"/>
                </a:solidFill>
                <a:effectLst/>
                <a:latin typeface="Helvetica" pitchFamily="2" charset="0"/>
                <a:ea typeface="Calibri" panose="020F0502020204030204" pitchFamily="34" charset="0"/>
                <a:cs typeface="Helvetica" pitchFamily="2" charset="0"/>
              </a:rPr>
              <a:t>fromJSON</a:t>
            </a:r>
            <a:r>
              <a:rPr lang="en-US" sz="1800" kern="0">
                <a:solidFill>
                  <a:srgbClr val="3F3F3F"/>
                </a:solidFill>
                <a:effectLst/>
                <a:latin typeface="Helvetica" pitchFamily="2" charset="0"/>
                <a:ea typeface="Calibri" panose="020F0502020204030204" pitchFamily="34" charset="0"/>
                <a:cs typeface="Helvetica" pitchFamily="2" charset="0"/>
              </a:rPr>
              <a:t>, JC, and future looking for JSON adapters</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Steven</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What’s New</a:t>
            </a:r>
          </a:p>
          <a:p>
            <a:pPr marL="0" marR="0">
              <a:spcBef>
                <a:spcPts val="0"/>
              </a:spcBef>
              <a:spcAft>
                <a:spcPts val="0"/>
              </a:spcAft>
            </a:pPr>
            <a:r>
              <a:rPr lang="en-US" sz="1800" kern="0">
                <a:solidFill>
                  <a:srgbClr val="3F3F3F"/>
                </a:solidFill>
                <a:effectLst/>
                <a:latin typeface="Helvetica" pitchFamily="2" charset="0"/>
                <a:ea typeface="Calibri" panose="020F0502020204030204" pitchFamily="34" charset="0"/>
                <a:cs typeface="Helvetica" pitchFamily="2" charset="0"/>
              </a:rPr>
              <a:t>Get-</a:t>
            </a:r>
            <a:r>
              <a:rPr lang="en-US" sz="1800" kern="0" err="1">
                <a:solidFill>
                  <a:srgbClr val="3F3F3F"/>
                </a:solidFill>
                <a:effectLst/>
                <a:latin typeface="Helvetica" pitchFamily="2" charset="0"/>
                <a:ea typeface="Calibri" panose="020F0502020204030204" pitchFamily="34" charset="0"/>
                <a:cs typeface="Helvetica" pitchFamily="2" charset="0"/>
              </a:rPr>
              <a:t>WhatsNew</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Jason</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Help when something goes wrong</a:t>
            </a:r>
          </a:p>
          <a:p>
            <a:pPr marL="0" marR="0">
              <a:spcBef>
                <a:spcPts val="0"/>
              </a:spcBef>
              <a:spcAft>
                <a:spcPts val="0"/>
              </a:spcAft>
            </a:pPr>
            <a:r>
              <a:rPr lang="en-US" sz="1800" kern="0">
                <a:solidFill>
                  <a:srgbClr val="3F3F3F"/>
                </a:solidFill>
                <a:effectLst/>
                <a:latin typeface="Helvetica" pitchFamily="2" charset="0"/>
                <a:ea typeface="Calibri" panose="020F0502020204030204" pitchFamily="34" charset="0"/>
                <a:cs typeface="Helvetica" pitchFamily="2" charset="0"/>
              </a:rPr>
              <a:t>Get-Error</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Sydney</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Help when something goes wrong </a:t>
            </a:r>
          </a:p>
          <a:p>
            <a:pPr marL="0" marR="0">
              <a:spcBef>
                <a:spcPts val="0"/>
              </a:spcBef>
              <a:spcAft>
                <a:spcPts val="0"/>
              </a:spcAft>
            </a:pPr>
            <a:r>
              <a:rPr lang="en-US" sz="1800" kern="0">
                <a:solidFill>
                  <a:srgbClr val="3F3F3F"/>
                </a:solidFill>
                <a:effectLst/>
                <a:latin typeface="Helvetica" pitchFamily="2" charset="0"/>
                <a:ea typeface="Calibri" panose="020F0502020204030204" pitchFamily="34" charset="0"/>
                <a:cs typeface="Helvetica" pitchFamily="2" charset="0"/>
              </a:rPr>
              <a:t>Feedback Provider</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Steven</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Interactive Help</a:t>
            </a:r>
          </a:p>
          <a:p>
            <a:pPr marL="0" marR="0">
              <a:spcBef>
                <a:spcPts val="0"/>
              </a:spcBef>
              <a:spcAft>
                <a:spcPts val="0"/>
              </a:spcAft>
            </a:pPr>
            <a:r>
              <a:rPr lang="en-US" sz="1800" kern="0">
                <a:solidFill>
                  <a:srgbClr val="3F3F3F"/>
                </a:solidFill>
                <a:effectLst/>
                <a:latin typeface="Helvetica" pitchFamily="2" charset="0"/>
                <a:ea typeface="Calibri" panose="020F0502020204030204" pitchFamily="34" charset="0"/>
                <a:cs typeface="Helvetica" pitchFamily="2" charset="0"/>
              </a:rPr>
              <a:t>Predictors </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Steven</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Interactive Help</a:t>
            </a:r>
          </a:p>
          <a:p>
            <a:pPr marL="0" marR="0">
              <a:spcBef>
                <a:spcPts val="0"/>
              </a:spcBef>
              <a:spcAft>
                <a:spcPts val="0"/>
              </a:spcAft>
            </a:pPr>
            <a:r>
              <a:rPr lang="en-US" sz="1800" kern="0" err="1">
                <a:solidFill>
                  <a:srgbClr val="3F3F3F"/>
                </a:solidFill>
                <a:effectLst/>
                <a:latin typeface="Helvetica" pitchFamily="2" charset="0"/>
                <a:ea typeface="Calibri" panose="020F0502020204030204" pitchFamily="34" charset="0"/>
                <a:cs typeface="Helvetica" pitchFamily="2" charset="0"/>
              </a:rPr>
              <a:t>PSReadLine</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Jason</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Interactive Help</a:t>
            </a:r>
          </a:p>
          <a:p>
            <a:pPr marL="0" marR="0">
              <a:spcBef>
                <a:spcPts val="0"/>
              </a:spcBef>
              <a:spcAft>
                <a:spcPts val="0"/>
              </a:spcAft>
            </a:pPr>
            <a:r>
              <a:rPr lang="en-US" sz="1800" kern="0">
                <a:solidFill>
                  <a:srgbClr val="3F3F3F"/>
                </a:solidFill>
                <a:effectLst/>
                <a:latin typeface="Helvetica" pitchFamily="2" charset="0"/>
                <a:ea typeface="Calibri" panose="020F0502020204030204" pitchFamily="34" charset="0"/>
                <a:cs typeface="Helvetica" pitchFamily="2" charset="0"/>
              </a:rPr>
              <a:t>Natural Language (</a:t>
            </a:r>
            <a:r>
              <a:rPr lang="en-US" sz="1800" kern="0" err="1">
                <a:solidFill>
                  <a:srgbClr val="3F3F3F"/>
                </a:solidFill>
                <a:effectLst/>
                <a:latin typeface="Helvetica" pitchFamily="2" charset="0"/>
                <a:ea typeface="Calibri" panose="020F0502020204030204" pitchFamily="34" charset="0"/>
                <a:cs typeface="Helvetica" pitchFamily="2" charset="0"/>
              </a:rPr>
              <a:t>CoPilot</a:t>
            </a:r>
            <a:r>
              <a:rPr lang="en-US" sz="1800" kern="0">
                <a:solidFill>
                  <a:srgbClr val="3F3F3F"/>
                </a:solidFill>
                <a:effectLst/>
                <a:latin typeface="Helvetica" pitchFamily="2" charset="0"/>
                <a:ea typeface="Calibri" panose="020F0502020204030204" pitchFamily="34" charset="0"/>
                <a:cs typeface="Helvetica" pitchFamily="2" charset="0"/>
              </a:rPr>
              <a:t>, Codex, </a:t>
            </a:r>
            <a:r>
              <a:rPr lang="en-US" sz="1800" kern="0" err="1">
                <a:solidFill>
                  <a:srgbClr val="3F3F3F"/>
                </a:solidFill>
                <a:effectLst/>
                <a:latin typeface="Helvetica" pitchFamily="2" charset="0"/>
                <a:ea typeface="Calibri" panose="020F0502020204030204" pitchFamily="34" charset="0"/>
                <a:cs typeface="Helvetica" pitchFamily="2" charset="0"/>
              </a:rPr>
              <a:t>ChatGPT</a:t>
            </a:r>
            <a:r>
              <a:rPr lang="en-US" sz="1800" kern="0">
                <a:solidFill>
                  <a:srgbClr val="3F3F3F"/>
                </a:solidFill>
                <a:effectLst/>
                <a:latin typeface="Helvetica" pitchFamily="2" charset="0"/>
                <a:ea typeface="Calibri" panose="020F0502020204030204" pitchFamily="34" charset="0"/>
                <a:cs typeface="Helvetica" pitchFamily="2" charset="0"/>
              </a:rPr>
              <a:t>)</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Steve</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endParaRPr lang="en-US"/>
          </a:p>
        </p:txBody>
      </p:sp>
      <p:sp>
        <p:nvSpPr>
          <p:cNvPr id="4" name="Slide Number Placeholder 3"/>
          <p:cNvSpPr>
            <a:spLocks noGrp="1"/>
          </p:cNvSpPr>
          <p:nvPr>
            <p:ph type="sldNum" sz="quarter" idx="5"/>
          </p:nvPr>
        </p:nvSpPr>
        <p:spPr/>
        <p:txBody>
          <a:bodyPr/>
          <a:lstStyle/>
          <a:p>
            <a:fld id="{24FF25D1-8EEE-9245-9A09-3E922C04568A}" type="slidenum">
              <a:rPr lang="en-US" smtClean="0"/>
              <a:t>18</a:t>
            </a:fld>
            <a:endParaRPr lang="en-US"/>
          </a:p>
        </p:txBody>
      </p:sp>
    </p:spTree>
    <p:extLst>
      <p:ext uri="{BB962C8B-B14F-4D97-AF65-F5344CB8AC3E}">
        <p14:creationId xmlns:p14="http://schemas.microsoft.com/office/powerpoint/2010/main" val="222118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enough about us, what have you, the community been up to??</a:t>
            </a:r>
          </a:p>
          <a:p>
            <a:br>
              <a:rPr lang="en-US"/>
            </a:br>
            <a:r>
              <a:rPr lang="en-US"/>
              <a:t>Well let me tell you, PowerShell users have been BUSY!</a:t>
            </a:r>
          </a:p>
        </p:txBody>
      </p:sp>
      <p:sp>
        <p:nvSpPr>
          <p:cNvPr id="4" name="Slide Number Placeholder 3"/>
          <p:cNvSpPr>
            <a:spLocks noGrp="1"/>
          </p:cNvSpPr>
          <p:nvPr>
            <p:ph type="sldNum" sz="quarter" idx="5"/>
          </p:nvPr>
        </p:nvSpPr>
        <p:spPr/>
        <p:txBody>
          <a:bodyPr/>
          <a:lstStyle/>
          <a:p>
            <a:fld id="{24FF25D1-8EEE-9245-9A09-3E922C04568A}" type="slidenum">
              <a:rPr lang="en-US" smtClean="0"/>
              <a:t>19</a:t>
            </a:fld>
            <a:endParaRPr lang="en-US"/>
          </a:p>
        </p:txBody>
      </p:sp>
    </p:spTree>
    <p:extLst>
      <p:ext uri="{BB962C8B-B14F-4D97-AF65-F5344CB8AC3E}">
        <p14:creationId xmlns:p14="http://schemas.microsoft.com/office/powerpoint/2010/main" val="6279110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this is the number of PowerShell Session since we first started collecting it in 2020, and we had HUGE </a:t>
            </a:r>
            <a:r>
              <a:rPr lang="en-US" err="1"/>
              <a:t>groth</a:t>
            </a:r>
            <a:r>
              <a:rPr lang="en-US"/>
              <a:t> to start with. August 2021 session count just started exploding and kept growing and growing. Last summit we were at nearly 600M PowerShell Sessions for the month of April. </a:t>
            </a:r>
          </a:p>
          <a:p>
            <a:endParaRPr lang="en-US"/>
          </a:p>
          <a:p>
            <a:r>
              <a:rPr lang="en-US"/>
              <a:t>Well guess what, it didn’t stop there. It kept GROWING and GROWING this year, so much so that we hit our first BILLION PowerShell sessions in October of 2022. and it still didn’t stop there, last month, march 2023 we had 1.3BILLION PowerShell sessions!! This is just remarkable. In little over two years PowerShell has 7 has </a:t>
            </a:r>
          </a:p>
        </p:txBody>
      </p:sp>
      <p:sp>
        <p:nvSpPr>
          <p:cNvPr id="4" name="Slide Number Placeholder 3"/>
          <p:cNvSpPr>
            <a:spLocks noGrp="1"/>
          </p:cNvSpPr>
          <p:nvPr>
            <p:ph type="sldNum" sz="quarter" idx="5"/>
          </p:nvPr>
        </p:nvSpPr>
        <p:spPr/>
        <p:txBody>
          <a:bodyPr/>
          <a:lstStyle/>
          <a:p>
            <a:fld id="{24FF25D1-8EEE-9245-9A09-3E922C04568A}" type="slidenum">
              <a:rPr lang="en-US" smtClean="0"/>
              <a:t>20</a:t>
            </a:fld>
            <a:endParaRPr lang="en-US"/>
          </a:p>
        </p:txBody>
      </p:sp>
    </p:spTree>
    <p:extLst>
      <p:ext uri="{BB962C8B-B14F-4D97-AF65-F5344CB8AC3E}">
        <p14:creationId xmlns:p14="http://schemas.microsoft.com/office/powerpoint/2010/main" val="3430431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people raise a hand if you have contributed to the PowerShell repo? R</a:t>
            </a:r>
          </a:p>
          <a:p>
            <a:endParaRPr lang="en-US" dirty="0"/>
          </a:p>
          <a:p>
            <a:r>
              <a:rPr lang="en-US" dirty="0"/>
              <a:t>Over 3,000 PRs created in the last year, of which ~2900 were closed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Similar over </a:t>
            </a:r>
            <a:r>
              <a:rPr lang="en-US" b="0" dirty="0">
                <a:solidFill>
                  <a:srgbClr val="191970"/>
                </a:solidFill>
                <a:effectLst/>
                <a:latin typeface="Menlo" panose="020B0609030804020204" pitchFamily="49" charset="0"/>
              </a:rPr>
              <a:t>2284</a:t>
            </a:r>
            <a:r>
              <a:rPr lang="en-US" dirty="0"/>
              <a:t> issues were created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Take away the </a:t>
            </a:r>
            <a:r>
              <a:rPr lang="en-US" dirty="0" err="1"/>
              <a:t>msft</a:t>
            </a:r>
            <a:r>
              <a:rPr lang="en-US" dirty="0"/>
              <a:t> </a:t>
            </a:r>
          </a:p>
        </p:txBody>
      </p:sp>
      <p:sp>
        <p:nvSpPr>
          <p:cNvPr id="4" name="Slide Number Placeholder 3"/>
          <p:cNvSpPr>
            <a:spLocks noGrp="1"/>
          </p:cNvSpPr>
          <p:nvPr>
            <p:ph type="sldNum" sz="quarter" idx="5"/>
          </p:nvPr>
        </p:nvSpPr>
        <p:spPr/>
        <p:txBody>
          <a:bodyPr/>
          <a:lstStyle/>
          <a:p>
            <a:fld id="{24FF25D1-8EEE-9245-9A09-3E922C04568A}" type="slidenum">
              <a:rPr lang="en-US" smtClean="0"/>
              <a:t>21</a:t>
            </a:fld>
            <a:endParaRPr lang="en-US"/>
          </a:p>
        </p:txBody>
      </p:sp>
    </p:spTree>
    <p:extLst>
      <p:ext uri="{BB962C8B-B14F-4D97-AF65-F5344CB8AC3E}">
        <p14:creationId xmlns:p14="http://schemas.microsoft.com/office/powerpoint/2010/main" val="25973945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E6EDF3"/>
                </a:solidFill>
                <a:effectLst/>
                <a:latin typeface="-apple-system"/>
              </a:rPr>
              <a:t>@</a:t>
            </a:r>
            <a:r>
              <a:rPr lang="en-US" b="0" i="0" dirty="0" err="1">
                <a:solidFill>
                  <a:srgbClr val="E6EDF3"/>
                </a:solidFill>
                <a:effectLst/>
                <a:latin typeface="-apple-system"/>
              </a:rPr>
              <a:t>jdhitsolutions</a:t>
            </a:r>
            <a:endParaRPr lang="en-US" b="0" i="0" dirty="0">
              <a:solidFill>
                <a:srgbClr val="E6EDF3"/>
              </a:solidFill>
              <a:effectLst/>
              <a:latin typeface="-apple-system"/>
            </a:endParaRPr>
          </a:p>
          <a:p>
            <a:pPr algn="l">
              <a:buFont typeface="Arial" panose="020B0604020202020204" pitchFamily="34" charset="0"/>
              <a:buChar char="•"/>
            </a:pPr>
            <a:r>
              <a:rPr lang="en-US" b="0" i="0" dirty="0">
                <a:solidFill>
                  <a:srgbClr val="E6EDF3"/>
                </a:solidFill>
                <a:effectLst/>
                <a:latin typeface="-apple-system"/>
              </a:rPr>
              <a:t>@</a:t>
            </a:r>
            <a:r>
              <a:rPr lang="en-US" b="0" i="0" dirty="0" err="1">
                <a:solidFill>
                  <a:srgbClr val="E6EDF3"/>
                </a:solidFill>
                <a:effectLst/>
                <a:latin typeface="-apple-system"/>
              </a:rPr>
              <a:t>TobiasPSP</a:t>
            </a:r>
            <a:endParaRPr lang="en-US" b="0" i="0" dirty="0">
              <a:solidFill>
                <a:srgbClr val="E6EDF3"/>
              </a:solidFill>
              <a:effectLst/>
              <a:latin typeface="-apple-system"/>
            </a:endParaRPr>
          </a:p>
          <a:p>
            <a:pPr algn="l">
              <a:buFont typeface="Arial" panose="020B0604020202020204" pitchFamily="34" charset="0"/>
              <a:buChar char="•"/>
            </a:pPr>
            <a:r>
              <a:rPr lang="en-US" b="0" i="0" dirty="0">
                <a:solidFill>
                  <a:srgbClr val="E6EDF3"/>
                </a:solidFill>
                <a:effectLst/>
                <a:latin typeface="-apple-system"/>
              </a:rPr>
              <a:t>@</a:t>
            </a:r>
            <a:r>
              <a:rPr lang="en-US" b="0" i="0" dirty="0" err="1">
                <a:solidFill>
                  <a:srgbClr val="E6EDF3"/>
                </a:solidFill>
                <a:effectLst/>
                <a:latin typeface="-apple-system"/>
              </a:rPr>
              <a:t>doctordns</a:t>
            </a:r>
            <a:endParaRPr lang="en-US" b="0" i="0" dirty="0">
              <a:solidFill>
                <a:srgbClr val="E6EDF3"/>
              </a:solidFill>
              <a:effectLst/>
              <a:latin typeface="-apple-system"/>
            </a:endParaRPr>
          </a:p>
          <a:p>
            <a:pPr algn="l">
              <a:buFont typeface="Arial" panose="020B0604020202020204" pitchFamily="34" charset="0"/>
              <a:buChar char="•"/>
            </a:pPr>
            <a:r>
              <a:rPr lang="en-US" b="0" i="0" dirty="0">
                <a:solidFill>
                  <a:srgbClr val="E6EDF3"/>
                </a:solidFill>
                <a:effectLst/>
                <a:latin typeface="-apple-system"/>
              </a:rPr>
              <a:t>@</a:t>
            </a:r>
            <a:r>
              <a:rPr lang="en-US" b="0" i="0" dirty="0" err="1">
                <a:solidFill>
                  <a:srgbClr val="E6EDF3"/>
                </a:solidFill>
                <a:effectLst/>
                <a:latin typeface="-apple-system"/>
              </a:rPr>
              <a:t>jhoneill</a:t>
            </a:r>
            <a:endParaRPr lang="en-US" b="0" i="0" dirty="0">
              <a:solidFill>
                <a:srgbClr val="E6EDF3"/>
              </a:solidFill>
              <a:effectLst/>
              <a:latin typeface="-apple-system"/>
            </a:endParaRPr>
          </a:p>
          <a:p>
            <a:pPr algn="l">
              <a:buFont typeface="Arial" panose="020B0604020202020204" pitchFamily="34" charset="0"/>
              <a:buChar char="•"/>
            </a:pPr>
            <a:r>
              <a:rPr lang="en-US" b="0" i="0" dirty="0">
                <a:solidFill>
                  <a:srgbClr val="E6EDF3"/>
                </a:solidFill>
                <a:effectLst/>
                <a:latin typeface="-apple-system"/>
              </a:rPr>
              <a:t>@</a:t>
            </a:r>
            <a:r>
              <a:rPr lang="en-US" b="0" i="0" dirty="0" err="1">
                <a:solidFill>
                  <a:srgbClr val="E6EDF3"/>
                </a:solidFill>
                <a:effectLst/>
                <a:latin typeface="-apple-system"/>
              </a:rPr>
              <a:t>anmenaga</a:t>
            </a:r>
            <a:endParaRPr lang="en-US" b="0" i="0" dirty="0">
              <a:solidFill>
                <a:srgbClr val="E6EDF3"/>
              </a:solidFill>
              <a:effectLst/>
              <a:latin typeface="-apple-system"/>
            </a:endParaRPr>
          </a:p>
          <a:p>
            <a:pPr algn="l">
              <a:buFont typeface="Arial" panose="020B0604020202020204" pitchFamily="34" charset="0"/>
              <a:buChar char="•"/>
            </a:pPr>
            <a:r>
              <a:rPr lang="en-US" b="0" i="0" dirty="0">
                <a:solidFill>
                  <a:srgbClr val="E6EDF3"/>
                </a:solidFill>
                <a:effectLst/>
                <a:latin typeface="-apple-system"/>
              </a:rPr>
              <a:t>@jborean93</a:t>
            </a:r>
          </a:p>
          <a:p>
            <a:pPr algn="l">
              <a:buFont typeface="Arial" panose="020B0604020202020204" pitchFamily="34" charset="0"/>
              <a:buChar char="•"/>
            </a:pPr>
            <a:r>
              <a:rPr lang="en-US" b="0" i="0" dirty="0">
                <a:solidFill>
                  <a:srgbClr val="E6EDF3"/>
                </a:solidFill>
                <a:effectLst/>
                <a:latin typeface="-apple-system"/>
              </a:rPr>
              <a:t>@</a:t>
            </a:r>
            <a:r>
              <a:rPr lang="en-US" b="0" i="0" dirty="0" err="1">
                <a:solidFill>
                  <a:srgbClr val="E6EDF3"/>
                </a:solidFill>
                <a:effectLst/>
                <a:latin typeface="-apple-system"/>
              </a:rPr>
              <a:t>PaulHigin</a:t>
            </a:r>
            <a:endParaRPr lang="en-US" b="0" i="0" dirty="0">
              <a:solidFill>
                <a:srgbClr val="E6EDF3"/>
              </a:solidFill>
              <a:effectLst/>
              <a:latin typeface="-apple-system"/>
            </a:endParaRPr>
          </a:p>
          <a:p>
            <a:pPr algn="l">
              <a:buFont typeface="Arial" panose="020B0604020202020204" pitchFamily="34" charset="0"/>
              <a:buChar char="•"/>
            </a:pPr>
            <a:r>
              <a:rPr lang="en-US" b="0" i="0" dirty="0">
                <a:solidFill>
                  <a:srgbClr val="E6EDF3"/>
                </a:solidFill>
                <a:effectLst/>
                <a:latin typeface="-apple-system"/>
              </a:rPr>
              <a:t>@TravisEz13</a:t>
            </a:r>
          </a:p>
          <a:p>
            <a:pPr algn="l">
              <a:buFont typeface="Arial" panose="020B0604020202020204" pitchFamily="34" charset="0"/>
              <a:buChar char="•"/>
            </a:pPr>
            <a:r>
              <a:rPr lang="en-US" b="0" i="0" dirty="0">
                <a:solidFill>
                  <a:srgbClr val="E6EDF3"/>
                </a:solidFill>
                <a:effectLst/>
                <a:latin typeface="-apple-system"/>
              </a:rPr>
              <a:t>@</a:t>
            </a:r>
            <a:r>
              <a:rPr lang="en-US" b="0" i="0" dirty="0" err="1">
                <a:solidFill>
                  <a:srgbClr val="E6EDF3"/>
                </a:solidFill>
                <a:effectLst/>
                <a:latin typeface="-apple-system"/>
              </a:rPr>
              <a:t>BrucePay</a:t>
            </a:r>
            <a:endParaRPr lang="en-US" b="0" i="0" dirty="0">
              <a:solidFill>
                <a:srgbClr val="E6EDF3"/>
              </a:solidFill>
              <a:effectLst/>
              <a:latin typeface="-apple-system"/>
            </a:endParaRPr>
          </a:p>
          <a:p>
            <a:pPr algn="l">
              <a:buFont typeface="Arial" panose="020B0604020202020204" pitchFamily="34" charset="0"/>
              <a:buChar char="•"/>
            </a:pPr>
            <a:r>
              <a:rPr lang="en-US" b="0" i="0" dirty="0">
                <a:solidFill>
                  <a:srgbClr val="E6EDF3"/>
                </a:solidFill>
                <a:effectLst/>
                <a:latin typeface="-apple-system"/>
              </a:rPr>
              <a:t>@</a:t>
            </a:r>
            <a:r>
              <a:rPr lang="en-US" b="0" i="0" dirty="0" err="1">
                <a:solidFill>
                  <a:srgbClr val="E6EDF3"/>
                </a:solidFill>
                <a:effectLst/>
                <a:latin typeface="-apple-system"/>
              </a:rPr>
              <a:t>SeeminglyScience</a:t>
            </a:r>
            <a:endParaRPr lang="en-US" b="0" i="0" dirty="0">
              <a:solidFill>
                <a:srgbClr val="E6EDF3"/>
              </a:solidFill>
              <a:effectLst/>
              <a:latin typeface="-apple-system"/>
            </a:endParaRPr>
          </a:p>
          <a:p>
            <a:pPr algn="l">
              <a:buFont typeface="Arial" panose="020B0604020202020204" pitchFamily="34" charset="0"/>
              <a:buChar char="•"/>
            </a:pPr>
            <a:r>
              <a:rPr lang="en-US" b="0" i="0" dirty="0">
                <a:solidFill>
                  <a:srgbClr val="E6EDF3"/>
                </a:solidFill>
                <a:effectLst/>
                <a:latin typeface="-apple-system"/>
              </a:rPr>
              <a:t>@</a:t>
            </a:r>
            <a:r>
              <a:rPr lang="en-US" b="0" i="0" dirty="0" err="1">
                <a:solidFill>
                  <a:srgbClr val="E6EDF3"/>
                </a:solidFill>
                <a:effectLst/>
                <a:latin typeface="-apple-system"/>
              </a:rPr>
              <a:t>daxian-dbw</a:t>
            </a:r>
            <a:r>
              <a:rPr lang="en-US" b="0" i="0" dirty="0">
                <a:solidFill>
                  <a:srgbClr val="E6EDF3"/>
                </a:solidFill>
                <a:effectLst/>
                <a:latin typeface="-apple-system"/>
              </a:rPr>
              <a:t> </a:t>
            </a:r>
          </a:p>
          <a:p>
            <a:pPr algn="l">
              <a:buFont typeface="Arial" panose="020B0604020202020204" pitchFamily="34" charset="0"/>
              <a:buChar char="•"/>
            </a:pPr>
            <a:r>
              <a:rPr lang="en-US" b="0" i="0" dirty="0">
                <a:solidFill>
                  <a:srgbClr val="E6EDF3"/>
                </a:solidFill>
                <a:effectLst/>
                <a:latin typeface="-apple-system"/>
              </a:rPr>
              <a:t>@</a:t>
            </a:r>
            <a:r>
              <a:rPr lang="en-US" b="0" i="0" dirty="0" err="1">
                <a:solidFill>
                  <a:srgbClr val="E6EDF3"/>
                </a:solidFill>
                <a:effectLst/>
                <a:latin typeface="-apple-system"/>
              </a:rPr>
              <a:t>adityapatwardhan</a:t>
            </a:r>
            <a:endParaRPr lang="en-US" b="0" i="0" dirty="0">
              <a:solidFill>
                <a:srgbClr val="E6EDF3"/>
              </a:solidFill>
              <a:effectLst/>
              <a:latin typeface="-apple-system"/>
            </a:endParaRPr>
          </a:p>
          <a:p>
            <a:pPr algn="l">
              <a:buFont typeface="Arial" panose="020B0604020202020204" pitchFamily="34" charset="0"/>
              <a:buChar char="•"/>
            </a:pPr>
            <a:r>
              <a:rPr lang="en-US" b="0" i="0" dirty="0">
                <a:solidFill>
                  <a:srgbClr val="E6EDF3"/>
                </a:solidFill>
                <a:effectLst/>
                <a:latin typeface="-apple-system"/>
              </a:rPr>
              <a:t>@</a:t>
            </a:r>
            <a:r>
              <a:rPr lang="en-US" b="0" i="0" dirty="0" err="1">
                <a:solidFill>
                  <a:srgbClr val="E6EDF3"/>
                </a:solidFill>
                <a:effectLst/>
                <a:latin typeface="-apple-system"/>
              </a:rPr>
              <a:t>JamesWTruher</a:t>
            </a:r>
            <a:r>
              <a:rPr lang="en-US" b="0" i="0" dirty="0">
                <a:solidFill>
                  <a:srgbClr val="E6EDF3"/>
                </a:solidFill>
                <a:effectLst/>
                <a:latin typeface="-apple-system"/>
              </a:rPr>
              <a:t> </a:t>
            </a:r>
          </a:p>
          <a:p>
            <a:pPr algn="l">
              <a:buFont typeface="Arial" panose="020B0604020202020204" pitchFamily="34" charset="0"/>
              <a:buChar char="•"/>
            </a:pPr>
            <a:r>
              <a:rPr lang="en-US" b="0" i="0" dirty="0">
                <a:solidFill>
                  <a:srgbClr val="E6EDF3"/>
                </a:solidFill>
                <a:effectLst/>
                <a:latin typeface="-apple-system"/>
              </a:rPr>
              <a:t>@</a:t>
            </a:r>
            <a:r>
              <a:rPr lang="en-US" b="0" i="0" dirty="0" err="1">
                <a:solidFill>
                  <a:srgbClr val="E6EDF3"/>
                </a:solidFill>
                <a:effectLst/>
                <a:latin typeface="-apple-system"/>
              </a:rPr>
              <a:t>SeeminglyScience</a:t>
            </a:r>
            <a:endParaRPr lang="en-US" b="0" i="0" dirty="0">
              <a:solidFill>
                <a:srgbClr val="E6EDF3"/>
              </a:solidFill>
              <a:effectLst/>
              <a:latin typeface="-apple-system"/>
            </a:endParaRPr>
          </a:p>
          <a:p>
            <a:pPr algn="l">
              <a:buFont typeface="Arial" panose="020B0604020202020204" pitchFamily="34" charset="0"/>
              <a:buChar char="•"/>
            </a:pPr>
            <a:r>
              <a:rPr lang="en-US" b="0" i="0" dirty="0">
                <a:solidFill>
                  <a:srgbClr val="E6EDF3"/>
                </a:solidFill>
                <a:effectLst/>
                <a:latin typeface="-apple-system"/>
              </a:rPr>
              <a:t>@</a:t>
            </a:r>
            <a:r>
              <a:rPr lang="en-US" b="0" i="0" dirty="0" err="1">
                <a:solidFill>
                  <a:srgbClr val="E6EDF3"/>
                </a:solidFill>
                <a:effectLst/>
                <a:latin typeface="-apple-system"/>
              </a:rPr>
              <a:t>kilasuit</a:t>
            </a:r>
            <a:endParaRPr lang="en-US" b="0" i="0" dirty="0">
              <a:solidFill>
                <a:srgbClr val="E6EDF3"/>
              </a:solidFill>
              <a:effectLst/>
              <a:latin typeface="-apple-system"/>
            </a:endParaRPr>
          </a:p>
          <a:p>
            <a:pPr algn="l">
              <a:buFont typeface="Arial" panose="020B0604020202020204" pitchFamily="34" charset="0"/>
              <a:buChar char="•"/>
            </a:pPr>
            <a:r>
              <a:rPr lang="en-US" b="0" i="0" dirty="0">
                <a:solidFill>
                  <a:srgbClr val="E6EDF3"/>
                </a:solidFill>
                <a:effectLst/>
                <a:latin typeface="-apple-system"/>
              </a:rPr>
              <a:t>@</a:t>
            </a:r>
            <a:r>
              <a:rPr lang="en-US" b="0" i="0" dirty="0" err="1">
                <a:solidFill>
                  <a:srgbClr val="E6EDF3"/>
                </a:solidFill>
                <a:effectLst/>
                <a:latin typeface="-apple-system"/>
              </a:rPr>
              <a:t>BrucePay</a:t>
            </a:r>
            <a:endParaRPr lang="en-US" b="0" i="0" dirty="0">
              <a:solidFill>
                <a:srgbClr val="E6EDF3"/>
              </a:solidFill>
              <a:effectLst/>
              <a:latin typeface="-apple-system"/>
            </a:endParaRPr>
          </a:p>
          <a:p>
            <a:pPr algn="l">
              <a:buFont typeface="Arial" panose="020B0604020202020204" pitchFamily="34" charset="0"/>
              <a:buChar char="•"/>
            </a:pPr>
            <a:r>
              <a:rPr lang="en-US" b="0" i="0" dirty="0">
                <a:solidFill>
                  <a:srgbClr val="E6EDF3"/>
                </a:solidFill>
                <a:effectLst/>
                <a:latin typeface="-apple-system"/>
              </a:rPr>
              <a:t>@</a:t>
            </a:r>
            <a:r>
              <a:rPr lang="en-US" b="0" i="0" dirty="0" err="1">
                <a:solidFill>
                  <a:srgbClr val="E6EDF3"/>
                </a:solidFill>
                <a:effectLst/>
                <a:latin typeface="-apple-system"/>
              </a:rPr>
              <a:t>rkeithhill</a:t>
            </a:r>
            <a:endParaRPr lang="en-US" b="0" i="0" dirty="0">
              <a:solidFill>
                <a:srgbClr val="E6EDF3"/>
              </a:solidFill>
              <a:effectLst/>
              <a:latin typeface="-apple-system"/>
            </a:endParaRPr>
          </a:p>
          <a:p>
            <a:pPr algn="l">
              <a:buFont typeface="Arial" panose="020B0604020202020204" pitchFamily="34" charset="0"/>
              <a:buChar char="•"/>
            </a:pPr>
            <a:r>
              <a:rPr lang="en-US" b="0" i="0" dirty="0">
                <a:solidFill>
                  <a:srgbClr val="E6EDF3"/>
                </a:solidFill>
                <a:effectLst/>
                <a:latin typeface="-apple-system"/>
              </a:rPr>
              <a:t>@vexx32</a:t>
            </a:r>
          </a:p>
          <a:p>
            <a:pPr algn="l">
              <a:buFont typeface="Arial" panose="020B0604020202020204" pitchFamily="34" charset="0"/>
              <a:buChar char="•"/>
            </a:pPr>
            <a:r>
              <a:rPr lang="en-US" b="0" i="0" dirty="0">
                <a:solidFill>
                  <a:srgbClr val="E6EDF3"/>
                </a:solidFill>
                <a:effectLst/>
                <a:latin typeface="-apple-system"/>
              </a:rPr>
              <a:t>@</a:t>
            </a:r>
            <a:r>
              <a:rPr lang="en-US" b="0" i="0" dirty="0" err="1">
                <a:solidFill>
                  <a:srgbClr val="E6EDF3"/>
                </a:solidFill>
                <a:effectLst/>
                <a:latin typeface="-apple-system"/>
              </a:rPr>
              <a:t>IISResetMe</a:t>
            </a:r>
            <a:endParaRPr lang="en-US" b="0" i="0" dirty="0">
              <a:solidFill>
                <a:srgbClr val="E6EDF3"/>
              </a:solidFill>
              <a:effectLst/>
              <a:latin typeface="-apple-system"/>
            </a:endParaRPr>
          </a:p>
          <a:p>
            <a:pPr algn="l">
              <a:buFont typeface="Arial" panose="020B0604020202020204" pitchFamily="34" charset="0"/>
              <a:buChar char="•"/>
            </a:pPr>
            <a:r>
              <a:rPr lang="en-US" b="0" i="0" dirty="0">
                <a:solidFill>
                  <a:srgbClr val="E6EDF3"/>
                </a:solidFill>
                <a:effectLst/>
                <a:latin typeface="-apple-system"/>
              </a:rPr>
              <a:t>@</a:t>
            </a:r>
            <a:r>
              <a:rPr lang="en-US" b="0" i="0" dirty="0" err="1">
                <a:solidFill>
                  <a:srgbClr val="E6EDF3"/>
                </a:solidFill>
                <a:effectLst/>
                <a:latin typeface="-apple-system"/>
              </a:rPr>
              <a:t>theJasonHelmick</a:t>
            </a:r>
            <a:endParaRPr lang="en-US" b="0" i="0" dirty="0">
              <a:solidFill>
                <a:srgbClr val="E6EDF3"/>
              </a:solidFill>
              <a:effectLst/>
              <a:latin typeface="-apple-system"/>
            </a:endParaRPr>
          </a:p>
          <a:p>
            <a:pPr algn="l">
              <a:buFont typeface="Arial" panose="020B0604020202020204" pitchFamily="34" charset="0"/>
              <a:buChar char="•"/>
            </a:pPr>
            <a:r>
              <a:rPr lang="en-US" b="0" i="0" dirty="0">
                <a:solidFill>
                  <a:srgbClr val="E6EDF3"/>
                </a:solidFill>
                <a:effectLst/>
                <a:latin typeface="-apple-system"/>
              </a:rPr>
              <a:t>@</a:t>
            </a:r>
            <a:r>
              <a:rPr lang="en-US" b="0" i="0" dirty="0" err="1">
                <a:solidFill>
                  <a:srgbClr val="E6EDF3"/>
                </a:solidFill>
                <a:effectLst/>
                <a:latin typeface="-apple-system"/>
              </a:rPr>
              <a:t>gaelcolas</a:t>
            </a:r>
            <a:endParaRPr lang="en-US" b="0" i="0" dirty="0">
              <a:solidFill>
                <a:srgbClr val="E6EDF3"/>
              </a:solidFill>
              <a:effectLst/>
              <a:latin typeface="-apple-system"/>
            </a:endParaRPr>
          </a:p>
          <a:p>
            <a:pPr algn="l">
              <a:buFont typeface="Arial" panose="020B0604020202020204" pitchFamily="34" charset="0"/>
              <a:buChar char="•"/>
            </a:pPr>
            <a:r>
              <a:rPr lang="en-US" b="0" i="0" dirty="0">
                <a:solidFill>
                  <a:srgbClr val="E6EDF3"/>
                </a:solidFill>
                <a:effectLst/>
                <a:latin typeface="-apple-system"/>
              </a:rPr>
              <a:t>@</a:t>
            </a:r>
            <a:r>
              <a:rPr lang="en-US" b="0" i="0" dirty="0" err="1">
                <a:solidFill>
                  <a:srgbClr val="E6EDF3"/>
                </a:solidFill>
                <a:effectLst/>
                <a:latin typeface="-apple-system"/>
              </a:rPr>
              <a:t>michaeltlombardi</a:t>
            </a:r>
            <a:endParaRPr lang="en-US" b="0" i="0" dirty="0">
              <a:solidFill>
                <a:srgbClr val="E6EDF3"/>
              </a:solidFill>
              <a:effectLst/>
              <a:latin typeface="-apple-system"/>
            </a:endParaRPr>
          </a:p>
          <a:p>
            <a:pPr algn="l">
              <a:buFont typeface="Arial" panose="020B0604020202020204" pitchFamily="34" charset="0"/>
              <a:buChar char="•"/>
            </a:pPr>
            <a:endParaRPr lang="en-US" b="0" i="0" dirty="0">
              <a:solidFill>
                <a:srgbClr val="E6EDF3"/>
              </a:solidFill>
              <a:effectLst/>
              <a:latin typeface="-apple-system"/>
            </a:endParaRPr>
          </a:p>
          <a:p>
            <a:pPr algn="l">
              <a:buFont typeface="Arial" panose="020B0604020202020204" pitchFamily="34" charset="0"/>
              <a:buChar char="•"/>
            </a:pPr>
            <a:r>
              <a:rPr lang="en-US" b="0" i="0" dirty="0">
                <a:solidFill>
                  <a:srgbClr val="E6EDF3"/>
                </a:solidFill>
                <a:effectLst/>
                <a:latin typeface="-apple-system"/>
              </a:rPr>
              <a:t>ADD STEVE AND SYDNEY </a:t>
            </a:r>
          </a:p>
          <a:p>
            <a:pPr algn="l">
              <a:buFont typeface="Arial" panose="020B0604020202020204" pitchFamily="34" charset="0"/>
              <a:buChar char="•"/>
            </a:pPr>
            <a:endParaRPr lang="en-US" b="0" i="0" dirty="0">
              <a:solidFill>
                <a:srgbClr val="E6EDF3"/>
              </a:solidFill>
              <a:effectLst/>
              <a:latin typeface="-apple-system"/>
            </a:endParaRPr>
          </a:p>
          <a:p>
            <a:endParaRPr lang="en-US" dirty="0"/>
          </a:p>
        </p:txBody>
      </p:sp>
      <p:sp>
        <p:nvSpPr>
          <p:cNvPr id="4" name="Slide Number Placeholder 3"/>
          <p:cNvSpPr>
            <a:spLocks noGrp="1"/>
          </p:cNvSpPr>
          <p:nvPr>
            <p:ph type="sldNum" sz="quarter" idx="5"/>
          </p:nvPr>
        </p:nvSpPr>
        <p:spPr/>
        <p:txBody>
          <a:bodyPr/>
          <a:lstStyle/>
          <a:p>
            <a:fld id="{24FF25D1-8EEE-9245-9A09-3E922C04568A}" type="slidenum">
              <a:rPr lang="en-US" smtClean="0"/>
              <a:t>22</a:t>
            </a:fld>
            <a:endParaRPr lang="en-US"/>
          </a:p>
        </p:txBody>
      </p:sp>
    </p:spTree>
    <p:extLst>
      <p:ext uri="{BB962C8B-B14F-4D97-AF65-F5344CB8AC3E}">
        <p14:creationId xmlns:p14="http://schemas.microsoft.com/office/powerpoint/2010/main" val="3778707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FF25D1-8EEE-9245-9A09-3E922C04568A}" type="slidenum">
              <a:rPr lang="en-US" smtClean="0"/>
              <a:t>24</a:t>
            </a:fld>
            <a:endParaRPr lang="en-US"/>
          </a:p>
        </p:txBody>
      </p:sp>
    </p:spTree>
    <p:extLst>
      <p:ext uri="{BB962C8B-B14F-4D97-AF65-F5344CB8AC3E}">
        <p14:creationId xmlns:p14="http://schemas.microsoft.com/office/powerpoint/2010/main" val="4103240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Beirut" pitchFamily="2" charset="-78"/>
                <a:ea typeface="+mj-ea"/>
                <a:cs typeface="Beirut" pitchFamily="2" charset="-78"/>
              </a:rPr>
              <a:t>16 years ago the world was a messy place, and 16 years ago I was 8 years old. and you may think I had no idea how messy of a world it was at that point but trust me I did, &lt;Pic&gt; it was SO messy that they put me to work in datacenters trying to clean up the mess. (Now don't worry this picture was from long before PowerShell was created)</a:t>
            </a:r>
          </a:p>
          <a:p>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Beirut" pitchFamily="2" charset="-78"/>
                <a:ea typeface="+mn-ea"/>
                <a:cs typeface="Beirut" pitchFamily="2" charset="-78"/>
              </a:rPr>
              <a:t>COM, XML, </a:t>
            </a:r>
            <a:r>
              <a:rPr kumimoji="0" lang="en-US" sz="1200" b="0" i="0" u="none" strike="noStrike" kern="1200" cap="none" spc="0" normalizeH="0" baseline="0" noProof="0" err="1">
                <a:ln>
                  <a:noFill/>
                </a:ln>
                <a:solidFill>
                  <a:prstClr val="black"/>
                </a:solidFill>
                <a:effectLst/>
                <a:uLnTx/>
                <a:uFillTx/>
                <a:latin typeface="Beirut" pitchFamily="2" charset="-78"/>
                <a:ea typeface="+mn-ea"/>
                <a:cs typeface="Beirut" pitchFamily="2" charset="-78"/>
              </a:rPr>
              <a:t>Netowrking</a:t>
            </a:r>
            <a:r>
              <a:rPr kumimoji="0" lang="en-US" sz="1200" b="0" i="0" u="none" strike="noStrike" kern="1200" cap="none" spc="0" normalizeH="0" baseline="0" noProof="0">
                <a:ln>
                  <a:noFill/>
                </a:ln>
                <a:solidFill>
                  <a:prstClr val="black"/>
                </a:solidFill>
                <a:effectLst/>
                <a:uLnTx/>
                <a:uFillTx/>
                <a:latin typeface="Beirut" pitchFamily="2" charset="-78"/>
                <a:ea typeface="+mn-ea"/>
                <a:cs typeface="Beirut" pitchFamily="2" charset="-78"/>
              </a:rPr>
              <a:t>, </a:t>
            </a:r>
            <a:r>
              <a:rPr kumimoji="0" lang="en-US" sz="800" b="0" i="0" u="none" strike="noStrike" kern="1200" cap="none" spc="0" normalizeH="0" baseline="0" noProof="0">
                <a:ln>
                  <a:noFill/>
                </a:ln>
                <a:solidFill>
                  <a:prstClr val="black"/>
                </a:solidFill>
                <a:effectLst/>
                <a:uLnTx/>
                <a:uFillTx/>
                <a:latin typeface="Beirut" pitchFamily="2" charset="-78"/>
                <a:ea typeface="+mn-ea"/>
                <a:cs typeface="Beirut" pitchFamily="2" charset="-78"/>
              </a:rPr>
              <a:t>Win32, VSC, Storage, WMI/CIM, hyper V, files, </a:t>
            </a:r>
            <a:r>
              <a:rPr kumimoji="0" lang="en-US" sz="800" b="0" i="0" u="none" strike="noStrike" kern="1200" cap="none" spc="0" normalizeH="0" baseline="0" noProof="0" err="1">
                <a:ln>
                  <a:noFill/>
                </a:ln>
                <a:solidFill>
                  <a:prstClr val="black"/>
                </a:solidFill>
                <a:effectLst/>
                <a:uLnTx/>
                <a:uFillTx/>
                <a:latin typeface="Beirut" pitchFamily="2" charset="-78"/>
                <a:ea typeface="+mn-ea"/>
                <a:cs typeface="Beirut" pitchFamily="2" charset="-78"/>
              </a:rPr>
              <a:t>etc</a:t>
            </a:r>
            <a:endParaRPr kumimoji="0" lang="en-US" sz="800" b="0" i="0" u="none" strike="noStrike" kern="1200" cap="none" spc="0" normalizeH="0" baseline="0" noProof="0">
              <a:ln>
                <a:noFill/>
              </a:ln>
              <a:solidFill>
                <a:prstClr val="black"/>
              </a:solidFill>
              <a:effectLst/>
              <a:uLnTx/>
              <a:uFillTx/>
              <a:latin typeface="Beirut" pitchFamily="2" charset="-78"/>
              <a:ea typeface="+mn-ea"/>
              <a:cs typeface="Beirut" pitchFamily="2" charset="-78"/>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63E7F9F-D415-45FC-874A-D5AA8A767E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4162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Also a special announcement! We have now created a new and improved Public PowerShell dashboard that you can view and follow along with PowerShell’s growth! We have a lot of data about PowerShell session and node usage as well as some of the top community contributors and general contributions. If there is other data or suggestions you would like to see please feel free to submit an issue in our PowerShell repo and I am happy to see if we can improve this. Go check it out! </a:t>
            </a:r>
          </a:p>
        </p:txBody>
      </p:sp>
      <p:sp>
        <p:nvSpPr>
          <p:cNvPr id="4" name="Slide Number Placeholder 3"/>
          <p:cNvSpPr>
            <a:spLocks noGrp="1"/>
          </p:cNvSpPr>
          <p:nvPr>
            <p:ph type="sldNum" sz="quarter" idx="5"/>
          </p:nvPr>
        </p:nvSpPr>
        <p:spPr/>
        <p:txBody>
          <a:bodyPr/>
          <a:lstStyle/>
          <a:p>
            <a:fld id="{24FF25D1-8EEE-9245-9A09-3E922C04568A}" type="slidenum">
              <a:rPr lang="en-US" smtClean="0"/>
              <a:t>25</a:t>
            </a:fld>
            <a:endParaRPr lang="en-US"/>
          </a:p>
        </p:txBody>
      </p:sp>
    </p:spTree>
    <p:extLst>
      <p:ext uri="{BB962C8B-B14F-4D97-AF65-F5344CB8AC3E}">
        <p14:creationId xmlns:p14="http://schemas.microsoft.com/office/powerpoint/2010/main" val="27068064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FF25D1-8EEE-9245-9A09-3E922C0456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4196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Beirut" pitchFamily="2" charset="-78"/>
                <a:ea typeface="+mj-ea"/>
                <a:cs typeface="Beirut" pitchFamily="2" charset="-78"/>
              </a:rPr>
              <a:t>16 years ago the world was a messy place</a:t>
            </a:r>
          </a:p>
          <a:p>
            <a:r>
              <a:rPr lang="en-US"/>
              <a:t>Along came Windows PowerShell</a:t>
            </a:r>
          </a:p>
          <a:p>
            <a:pPr lvl="1"/>
            <a:r>
              <a:rPr lang="en-US"/>
              <a:t>Cmdlets for consistency, added value, discoverability, ease of use</a:t>
            </a:r>
          </a:p>
          <a:p>
            <a:pPr lvl="1"/>
            <a:r>
              <a:rPr lang="en-US"/>
              <a:t>Syntax suitable for both scripting and interactive shell use</a:t>
            </a:r>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63E7F9F-D415-45FC-874A-D5AA8A767E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2879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63E7F9F-D415-45FC-874A-D5AA8A767E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814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PowerShell provided the toolset but it alone didn’t solve the problems </a:t>
            </a:r>
          </a:p>
          <a:p>
            <a:r>
              <a:rPr lang="en-US"/>
              <a:t>We empowered you, and you took the toolset into the real world and solved </a:t>
            </a:r>
          </a:p>
          <a:p>
            <a:r>
              <a:rPr lang="en-US"/>
              <a:t>Real challenges </a:t>
            </a:r>
          </a:p>
          <a:p>
            <a:r>
              <a:rPr lang="en-US"/>
              <a:t>But the story didn’t end there because of the sacred vow,</a:t>
            </a:r>
          </a:p>
          <a:p>
            <a:r>
              <a:rPr lang="en-US"/>
              <a:t>So we kept working on expanding the toolkit to make you more valuable </a:t>
            </a:r>
          </a:p>
        </p:txBody>
      </p:sp>
      <p:sp>
        <p:nvSpPr>
          <p:cNvPr id="4" name="Slide Number Placeholder 3"/>
          <p:cNvSpPr>
            <a:spLocks noGrp="1"/>
          </p:cNvSpPr>
          <p:nvPr>
            <p:ph type="sldNum" sz="quarter" idx="5"/>
          </p:nvPr>
        </p:nvSpPr>
        <p:spPr/>
        <p:txBody>
          <a:bodyPr/>
          <a:lstStyle/>
          <a:p>
            <a:fld id="{24FF25D1-8EEE-9245-9A09-3E922C04568A}" type="slidenum">
              <a:rPr lang="en-US" smtClean="0"/>
              <a:t>8</a:t>
            </a:fld>
            <a:endParaRPr lang="en-US"/>
          </a:p>
        </p:txBody>
      </p:sp>
    </p:spTree>
    <p:extLst>
      <p:ext uri="{BB962C8B-B14F-4D97-AF65-F5344CB8AC3E}">
        <p14:creationId xmlns:p14="http://schemas.microsoft.com/office/powerpoint/2010/main" val="3203838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Beirut" pitchFamily="2" charset="-78"/>
                <a:ea typeface="+mj-ea"/>
                <a:cs typeface="Beirut" pitchFamily="2" charset="-78"/>
              </a:rPr>
              <a:t>Then the world got messier…</a:t>
            </a:r>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63E7F9F-D415-45FC-874A-D5AA8A767E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49843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Beirut" pitchFamily="2" charset="-78"/>
                <a:ea typeface="+mj-ea"/>
                <a:cs typeface="Beirut" pitchFamily="2" charset="-78"/>
              </a:rPr>
              <a:t>Then the world got messier…</a:t>
            </a:r>
          </a:p>
          <a:p>
            <a:r>
              <a:rPr lang="en-US"/>
              <a:t>Along came PowerShell 7</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63E7F9F-D415-45FC-874A-D5AA8A767E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6545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FF25D1-8EEE-9245-9A09-3E922C0456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8214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PowerShell provided the toolset but it alone didn’t solve the problems </a:t>
            </a:r>
          </a:p>
          <a:p>
            <a:r>
              <a:rPr lang="en-US"/>
              <a:t>We empowered you, and you took the toolset into the real world and solved </a:t>
            </a:r>
          </a:p>
          <a:p>
            <a:r>
              <a:rPr lang="en-US"/>
              <a:t>Real challenges </a:t>
            </a:r>
          </a:p>
          <a:p>
            <a:r>
              <a:rPr lang="en-US"/>
              <a:t>But the story didn’t end there because of the sacred vow,</a:t>
            </a:r>
          </a:p>
          <a:p>
            <a:r>
              <a:rPr lang="en-US"/>
              <a:t>So we kept working on expanding the toolkit to make you more valuable </a:t>
            </a:r>
          </a:p>
        </p:txBody>
      </p:sp>
      <p:sp>
        <p:nvSpPr>
          <p:cNvPr id="4" name="Slide Number Placeholder 3"/>
          <p:cNvSpPr>
            <a:spLocks noGrp="1"/>
          </p:cNvSpPr>
          <p:nvPr>
            <p:ph type="sldNum" sz="quarter" idx="5"/>
          </p:nvPr>
        </p:nvSpPr>
        <p:spPr/>
        <p:txBody>
          <a:bodyPr/>
          <a:lstStyle/>
          <a:p>
            <a:fld id="{24FF25D1-8EEE-9245-9A09-3E922C04568A}" type="slidenum">
              <a:rPr lang="en-US" smtClean="0"/>
              <a:t>12</a:t>
            </a:fld>
            <a:endParaRPr lang="en-US"/>
          </a:p>
        </p:txBody>
      </p:sp>
    </p:spTree>
    <p:extLst>
      <p:ext uri="{BB962C8B-B14F-4D97-AF65-F5344CB8AC3E}">
        <p14:creationId xmlns:p14="http://schemas.microsoft.com/office/powerpoint/2010/main" val="1812153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8A87A34-81AB-432B-8DAE-1953F412C126}" type="datetimeFigureOut">
              <a:rPr lang="en-US" dirty="0"/>
              <a:t>4/23/23</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550451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4/23/23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37855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4/23/23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29011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4/23/23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37982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6712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A87A34-81AB-432B-8DAE-1953F412C126}" type="datetimeFigureOut">
              <a:rPr lang="en-US" dirty="0"/>
              <a:t>4/23/23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74076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A87A34-81AB-432B-8DAE-1953F412C126}" type="datetimeFigureOut">
              <a:rPr lang="en-US" dirty="0"/>
              <a:t>4/23/23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60614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dirty="0"/>
              <a:t>4/23/23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20269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4/23/23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3942046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24467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4/23/23</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2548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1" name="Picture 10" descr="A screen shot of a computer&#10;&#10;Description automatically generated">
            <a:extLst>
              <a:ext uri="{FF2B5EF4-FFF2-40B4-BE49-F238E27FC236}">
                <a16:creationId xmlns:a16="http://schemas.microsoft.com/office/drawing/2014/main" id="{F1AB2C95-16FC-48F5-843F-958A785E9224}"/>
              </a:ext>
            </a:extLst>
          </p:cNvPr>
          <p:cNvPicPr>
            <a:picLocks noChangeAspect="1"/>
          </p:cNvPicPr>
          <p:nvPr userDrawn="1"/>
        </p:nvPicPr>
        <p:blipFill>
          <a:blip r:embed="rId13"/>
          <a:stretch>
            <a:fillRect/>
          </a:stretch>
        </p:blipFill>
        <p:spPr>
          <a:xfrm>
            <a:off x="-6993" y="6105401"/>
            <a:ext cx="12192000" cy="804519"/>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4/23/23</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1CF6BFE-1C36-4BBB-8893-34134FCA6E38}"/>
              </a:ext>
            </a:extLst>
          </p:cNvPr>
          <p:cNvSpPr/>
          <p:nvPr userDrawn="1"/>
        </p:nvSpPr>
        <p:spPr>
          <a:xfrm>
            <a:off x="4240693" y="6179700"/>
            <a:ext cx="3149722" cy="584775"/>
          </a:xfrm>
          <a:prstGeom prst="rect">
            <a:avLst/>
          </a:prstGeom>
          <a:noFill/>
        </p:spPr>
        <p:txBody>
          <a:bodyPr wrap="square" lIns="91440" tIns="45720" rIns="91440" bIns="45720">
            <a:spAutoFit/>
          </a:bodyPr>
          <a:lstStyle/>
          <a:p>
            <a:pPr algn="ctr"/>
            <a:r>
              <a:rPr lang="en-US" sz="3200"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rPr>
              <a:t>#PSHSummit</a:t>
            </a:r>
          </a:p>
        </p:txBody>
      </p:sp>
      <p:sp>
        <p:nvSpPr>
          <p:cNvPr id="8" name="Rectangle 7"/>
          <p:cNvSpPr/>
          <p:nvPr/>
        </p:nvSpPr>
        <p:spPr>
          <a:xfrm>
            <a:off x="10438015" y="5275299"/>
            <a:ext cx="1482436" cy="58042"/>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26" name="Picture 2" descr="See the source image">
            <a:extLst>
              <a:ext uri="{FF2B5EF4-FFF2-40B4-BE49-F238E27FC236}">
                <a16:creationId xmlns:a16="http://schemas.microsoft.com/office/drawing/2014/main" id="{B7979B00-451E-44BA-B3D6-8140AC51D90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44351" y="6212412"/>
            <a:ext cx="1482436" cy="522520"/>
          </a:xfrm>
          <a:prstGeom prst="rect">
            <a:avLst/>
          </a:prstGeom>
          <a:noFill/>
          <a:extLst>
            <a:ext uri="{909E8E84-426E-40DD-AFC4-6F175D3DCCD1}">
              <a14:hiddenFill xmlns:a14="http://schemas.microsoft.com/office/drawing/2010/main">
                <a:solidFill>
                  <a:srgbClr val="FFFFFF"/>
                </a:solidFill>
              </a14:hiddenFill>
            </a:ext>
          </a:extLst>
        </p:spPr>
      </p:pic>
      <p:pic>
        <p:nvPicPr>
          <p:cNvPr id="17" name="Graphic 16">
            <a:extLst>
              <a:ext uri="{FF2B5EF4-FFF2-40B4-BE49-F238E27FC236}">
                <a16:creationId xmlns:a16="http://schemas.microsoft.com/office/drawing/2014/main" id="{1E22FE05-6583-4772-B050-89EDD70D299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10869703" y="6209241"/>
            <a:ext cx="1157639" cy="525691"/>
          </a:xfrm>
          <a:prstGeom prst="rect">
            <a:avLst/>
          </a:prstGeom>
        </p:spPr>
      </p:pic>
      <p:sp>
        <p:nvSpPr>
          <p:cNvPr id="9" name="TextBox 8">
            <a:extLst>
              <a:ext uri="{FF2B5EF4-FFF2-40B4-BE49-F238E27FC236}">
                <a16:creationId xmlns:a16="http://schemas.microsoft.com/office/drawing/2014/main" id="{5D81B969-D4AE-371B-187B-971BC7774C13}"/>
              </a:ext>
            </a:extLst>
          </p:cNvPr>
          <p:cNvSpPr txBox="1"/>
          <p:nvPr>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3815256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6" Type="http://schemas.openxmlformats.org/officeDocument/2006/relationships/image" Target="../media/image73.png"/><Relationship Id="rId21" Type="http://schemas.openxmlformats.org/officeDocument/2006/relationships/image" Target="../media/image28.png"/><Relationship Id="rId42" Type="http://schemas.openxmlformats.org/officeDocument/2006/relationships/image" Target="../media/image52.png"/><Relationship Id="rId47" Type="http://schemas.microsoft.com/office/2007/relationships/hdphoto" Target="../media/hdphoto27.wdp"/><Relationship Id="rId63" Type="http://schemas.microsoft.com/office/2007/relationships/hdphoto" Target="../media/hdphoto31.wdp"/><Relationship Id="rId68" Type="http://schemas.microsoft.com/office/2007/relationships/hdphoto" Target="../media/hdphoto32.wdp"/><Relationship Id="rId7" Type="http://schemas.openxmlformats.org/officeDocument/2006/relationships/image" Target="../media/image14.png"/><Relationship Id="rId71" Type="http://schemas.openxmlformats.org/officeDocument/2006/relationships/image" Target="../media/image7.png"/><Relationship Id="rId2" Type="http://schemas.openxmlformats.org/officeDocument/2006/relationships/notesSlide" Target="../notesSlides/notesSlide7.xml"/><Relationship Id="rId16" Type="http://schemas.openxmlformats.org/officeDocument/2006/relationships/image" Target="../media/image23.svg"/><Relationship Id="rId29" Type="http://schemas.openxmlformats.org/officeDocument/2006/relationships/image" Target="../media/image34.svg"/><Relationship Id="rId11" Type="http://schemas.openxmlformats.org/officeDocument/2006/relationships/image" Target="../media/image18.png"/><Relationship Id="rId24" Type="http://schemas.openxmlformats.org/officeDocument/2006/relationships/image" Target="../media/image31.png"/><Relationship Id="rId32" Type="http://schemas.openxmlformats.org/officeDocument/2006/relationships/image" Target="../media/image38.png"/><Relationship Id="rId37" Type="http://schemas.microsoft.com/office/2007/relationships/hdphoto" Target="../media/hdphoto24.wdp"/><Relationship Id="rId40" Type="http://schemas.openxmlformats.org/officeDocument/2006/relationships/image" Target="../media/image51.png"/><Relationship Id="rId45" Type="http://schemas.openxmlformats.org/officeDocument/2006/relationships/image" Target="../media/image54.png"/><Relationship Id="rId53" Type="http://schemas.openxmlformats.org/officeDocument/2006/relationships/image" Target="../media/image60.png"/><Relationship Id="rId58" Type="http://schemas.microsoft.com/office/2007/relationships/hdphoto" Target="../media/hdphoto15.wdp"/><Relationship Id="rId66" Type="http://schemas.openxmlformats.org/officeDocument/2006/relationships/image" Target="../media/image68.png"/><Relationship Id="rId5" Type="http://schemas.openxmlformats.org/officeDocument/2006/relationships/image" Target="../media/image12.png"/><Relationship Id="rId61" Type="http://schemas.microsoft.com/office/2007/relationships/hdphoto" Target="../media/hdphoto30.wdp"/><Relationship Id="rId19" Type="http://schemas.openxmlformats.org/officeDocument/2006/relationships/image" Target="../media/image26.png"/><Relationship Id="rId14" Type="http://schemas.openxmlformats.org/officeDocument/2006/relationships/image" Target="../media/image21.svg"/><Relationship Id="rId22" Type="http://schemas.openxmlformats.org/officeDocument/2006/relationships/image" Target="../media/image29.svg"/><Relationship Id="rId27" Type="http://schemas.microsoft.com/office/2007/relationships/hdphoto" Target="../media/hdphoto5.wdp"/><Relationship Id="rId30" Type="http://schemas.openxmlformats.org/officeDocument/2006/relationships/image" Target="../media/image35.png"/><Relationship Id="rId35" Type="http://schemas.openxmlformats.org/officeDocument/2006/relationships/image" Target="../media/image48.svg"/><Relationship Id="rId43" Type="http://schemas.microsoft.com/office/2007/relationships/hdphoto" Target="../media/hdphoto11.wdp"/><Relationship Id="rId48" Type="http://schemas.openxmlformats.org/officeDocument/2006/relationships/image" Target="../media/image56.png"/><Relationship Id="rId56" Type="http://schemas.openxmlformats.org/officeDocument/2006/relationships/image" Target="../media/image62.svg"/><Relationship Id="rId64" Type="http://schemas.openxmlformats.org/officeDocument/2006/relationships/image" Target="../media/image67.png"/><Relationship Id="rId69" Type="http://schemas.openxmlformats.org/officeDocument/2006/relationships/image" Target="../media/image70.png"/><Relationship Id="rId8" Type="http://schemas.openxmlformats.org/officeDocument/2006/relationships/image" Target="../media/image15.svg"/><Relationship Id="rId51" Type="http://schemas.openxmlformats.org/officeDocument/2006/relationships/image" Target="../media/image58.png"/><Relationship Id="rId3" Type="http://schemas.openxmlformats.org/officeDocument/2006/relationships/customXml" Target="../ink/ink5.xml"/><Relationship Id="rId12" Type="http://schemas.openxmlformats.org/officeDocument/2006/relationships/image" Target="../media/image19.svg"/><Relationship Id="rId17" Type="http://schemas.openxmlformats.org/officeDocument/2006/relationships/image" Target="../media/image24.png"/><Relationship Id="rId25" Type="http://schemas.microsoft.com/office/2007/relationships/hdphoto" Target="../media/hdphoto4.wdp"/><Relationship Id="rId33" Type="http://schemas.microsoft.com/office/2007/relationships/hdphoto" Target="../media/hdphoto23.wdp"/><Relationship Id="rId38" Type="http://schemas.openxmlformats.org/officeDocument/2006/relationships/image" Target="../media/image50.png"/><Relationship Id="rId46" Type="http://schemas.openxmlformats.org/officeDocument/2006/relationships/image" Target="../media/image55.png"/><Relationship Id="rId59" Type="http://schemas.openxmlformats.org/officeDocument/2006/relationships/image" Target="../media/image64.png"/><Relationship Id="rId67" Type="http://schemas.openxmlformats.org/officeDocument/2006/relationships/image" Target="../media/image69.png"/><Relationship Id="rId20" Type="http://schemas.openxmlformats.org/officeDocument/2006/relationships/image" Target="../media/image27.png"/><Relationship Id="rId41" Type="http://schemas.microsoft.com/office/2007/relationships/hdphoto" Target="../media/hdphoto26.wdp"/><Relationship Id="rId54" Type="http://schemas.microsoft.com/office/2007/relationships/hdphoto" Target="../media/hdphoto29.wdp"/><Relationship Id="rId62" Type="http://schemas.openxmlformats.org/officeDocument/2006/relationships/image" Target="../media/image66.png"/><Relationship Id="rId70" Type="http://schemas.microsoft.com/office/2007/relationships/hdphoto" Target="../media/hdphoto33.wdp"/><Relationship Id="rId1" Type="http://schemas.openxmlformats.org/officeDocument/2006/relationships/slideLayout" Target="../slideLayouts/slideLayout7.xml"/><Relationship Id="rId6" Type="http://schemas.openxmlformats.org/officeDocument/2006/relationships/image" Target="../media/image13.sv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3.png"/><Relationship Id="rId36" Type="http://schemas.openxmlformats.org/officeDocument/2006/relationships/image" Target="../media/image49.png"/><Relationship Id="rId49" Type="http://schemas.microsoft.com/office/2007/relationships/hdphoto" Target="../media/hdphoto28.wdp"/><Relationship Id="rId57" Type="http://schemas.openxmlformats.org/officeDocument/2006/relationships/image" Target="../media/image63.png"/><Relationship Id="rId10" Type="http://schemas.openxmlformats.org/officeDocument/2006/relationships/image" Target="../media/image17.svg"/><Relationship Id="rId31" Type="http://schemas.openxmlformats.org/officeDocument/2006/relationships/image" Target="../media/image36.svg"/><Relationship Id="rId44" Type="http://schemas.openxmlformats.org/officeDocument/2006/relationships/image" Target="../media/image53.png"/><Relationship Id="rId52" Type="http://schemas.openxmlformats.org/officeDocument/2006/relationships/image" Target="../media/image59.png"/><Relationship Id="rId60" Type="http://schemas.openxmlformats.org/officeDocument/2006/relationships/image" Target="../media/image65.png"/><Relationship Id="rId65" Type="http://schemas.microsoft.com/office/2007/relationships/hdphoto" Target="../media/hdphoto18.wdp"/><Relationship Id="rId4" Type="http://schemas.openxmlformats.org/officeDocument/2006/relationships/image" Target="../media/image11.png"/><Relationship Id="rId9" Type="http://schemas.openxmlformats.org/officeDocument/2006/relationships/image" Target="../media/image16.png"/><Relationship Id="rId13" Type="http://schemas.openxmlformats.org/officeDocument/2006/relationships/image" Target="../media/image20.png"/><Relationship Id="rId18" Type="http://schemas.openxmlformats.org/officeDocument/2006/relationships/image" Target="../media/image25.svg"/><Relationship Id="rId39" Type="http://schemas.microsoft.com/office/2007/relationships/hdphoto" Target="../media/hdphoto25.wdp"/><Relationship Id="rId34" Type="http://schemas.openxmlformats.org/officeDocument/2006/relationships/image" Target="../media/image47.png"/><Relationship Id="rId50" Type="http://schemas.openxmlformats.org/officeDocument/2006/relationships/image" Target="../media/image57.png"/><Relationship Id="rId55" Type="http://schemas.openxmlformats.org/officeDocument/2006/relationships/image" Target="../media/image61.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slides/_rels/slide13.xml.rels><?xml version="1.0" encoding="UTF-8" standalone="yes"?>
<Relationships xmlns="http://schemas.openxmlformats.org/package/2006/relationships"><Relationship Id="rId26" Type="http://schemas.openxmlformats.org/officeDocument/2006/relationships/image" Target="../media/image73.png"/><Relationship Id="rId21" Type="http://schemas.openxmlformats.org/officeDocument/2006/relationships/image" Target="../media/image28.png"/><Relationship Id="rId42" Type="http://schemas.openxmlformats.org/officeDocument/2006/relationships/image" Target="../media/image52.png"/><Relationship Id="rId47" Type="http://schemas.microsoft.com/office/2007/relationships/hdphoto" Target="../media/hdphoto27.wdp"/><Relationship Id="rId63" Type="http://schemas.microsoft.com/office/2007/relationships/hdphoto" Target="../media/hdphoto31.wdp"/><Relationship Id="rId68" Type="http://schemas.microsoft.com/office/2007/relationships/hdphoto" Target="../media/hdphoto32.wdp"/><Relationship Id="rId16" Type="http://schemas.openxmlformats.org/officeDocument/2006/relationships/image" Target="../media/image23.svg"/><Relationship Id="rId11" Type="http://schemas.openxmlformats.org/officeDocument/2006/relationships/image" Target="../media/image18.png"/><Relationship Id="rId24" Type="http://schemas.openxmlformats.org/officeDocument/2006/relationships/image" Target="../media/image31.png"/><Relationship Id="rId32" Type="http://schemas.openxmlformats.org/officeDocument/2006/relationships/image" Target="../media/image38.png"/><Relationship Id="rId37" Type="http://schemas.microsoft.com/office/2007/relationships/hdphoto" Target="../media/hdphoto24.wdp"/><Relationship Id="rId40" Type="http://schemas.openxmlformats.org/officeDocument/2006/relationships/image" Target="../media/image51.png"/><Relationship Id="rId45" Type="http://schemas.openxmlformats.org/officeDocument/2006/relationships/image" Target="../media/image54.png"/><Relationship Id="rId53" Type="http://schemas.openxmlformats.org/officeDocument/2006/relationships/image" Target="../media/image60.png"/><Relationship Id="rId58" Type="http://schemas.microsoft.com/office/2007/relationships/hdphoto" Target="../media/hdphoto15.wdp"/><Relationship Id="rId66" Type="http://schemas.openxmlformats.org/officeDocument/2006/relationships/image" Target="../media/image68.png"/><Relationship Id="rId74" Type="http://schemas.openxmlformats.org/officeDocument/2006/relationships/image" Target="../media/image76.png"/><Relationship Id="rId5" Type="http://schemas.openxmlformats.org/officeDocument/2006/relationships/image" Target="../media/image12.png"/><Relationship Id="rId61" Type="http://schemas.microsoft.com/office/2007/relationships/hdphoto" Target="../media/hdphoto30.wdp"/><Relationship Id="rId19" Type="http://schemas.openxmlformats.org/officeDocument/2006/relationships/image" Target="../media/image26.png"/><Relationship Id="rId14" Type="http://schemas.openxmlformats.org/officeDocument/2006/relationships/image" Target="../media/image21.svg"/><Relationship Id="rId22" Type="http://schemas.openxmlformats.org/officeDocument/2006/relationships/image" Target="../media/image29.svg"/><Relationship Id="rId27" Type="http://schemas.microsoft.com/office/2007/relationships/hdphoto" Target="../media/hdphoto5.wdp"/><Relationship Id="rId30" Type="http://schemas.openxmlformats.org/officeDocument/2006/relationships/image" Target="../media/image35.png"/><Relationship Id="rId35" Type="http://schemas.openxmlformats.org/officeDocument/2006/relationships/image" Target="../media/image48.svg"/><Relationship Id="rId43" Type="http://schemas.microsoft.com/office/2007/relationships/hdphoto" Target="../media/hdphoto11.wdp"/><Relationship Id="rId48" Type="http://schemas.openxmlformats.org/officeDocument/2006/relationships/image" Target="../media/image56.png"/><Relationship Id="rId56" Type="http://schemas.openxmlformats.org/officeDocument/2006/relationships/image" Target="../media/image62.svg"/><Relationship Id="rId64" Type="http://schemas.openxmlformats.org/officeDocument/2006/relationships/image" Target="../media/image67.png"/><Relationship Id="rId69" Type="http://schemas.openxmlformats.org/officeDocument/2006/relationships/image" Target="../media/image70.png"/><Relationship Id="rId77" Type="http://schemas.openxmlformats.org/officeDocument/2006/relationships/image" Target="../media/image78.png"/><Relationship Id="rId8" Type="http://schemas.openxmlformats.org/officeDocument/2006/relationships/image" Target="../media/image15.svg"/><Relationship Id="rId51" Type="http://schemas.openxmlformats.org/officeDocument/2006/relationships/image" Target="../media/image58.png"/><Relationship Id="rId72" Type="http://schemas.openxmlformats.org/officeDocument/2006/relationships/image" Target="../media/image74.png"/><Relationship Id="rId3" Type="http://schemas.openxmlformats.org/officeDocument/2006/relationships/customXml" Target="../ink/ink6.xml"/><Relationship Id="rId12" Type="http://schemas.openxmlformats.org/officeDocument/2006/relationships/image" Target="../media/image19.svg"/><Relationship Id="rId17" Type="http://schemas.openxmlformats.org/officeDocument/2006/relationships/image" Target="../media/image24.png"/><Relationship Id="rId25" Type="http://schemas.microsoft.com/office/2007/relationships/hdphoto" Target="../media/hdphoto4.wdp"/><Relationship Id="rId33" Type="http://schemas.microsoft.com/office/2007/relationships/hdphoto" Target="../media/hdphoto23.wdp"/><Relationship Id="rId38" Type="http://schemas.openxmlformats.org/officeDocument/2006/relationships/image" Target="../media/image50.png"/><Relationship Id="rId46" Type="http://schemas.openxmlformats.org/officeDocument/2006/relationships/image" Target="../media/image55.png"/><Relationship Id="rId59" Type="http://schemas.openxmlformats.org/officeDocument/2006/relationships/image" Target="../media/image64.png"/><Relationship Id="rId67" Type="http://schemas.openxmlformats.org/officeDocument/2006/relationships/image" Target="../media/image69.png"/><Relationship Id="rId20" Type="http://schemas.openxmlformats.org/officeDocument/2006/relationships/image" Target="../media/image27.png"/><Relationship Id="rId41" Type="http://schemas.microsoft.com/office/2007/relationships/hdphoto" Target="../media/hdphoto26.wdp"/><Relationship Id="rId54" Type="http://schemas.microsoft.com/office/2007/relationships/hdphoto" Target="../media/hdphoto29.wdp"/><Relationship Id="rId62" Type="http://schemas.openxmlformats.org/officeDocument/2006/relationships/image" Target="../media/image66.png"/><Relationship Id="rId70" Type="http://schemas.microsoft.com/office/2007/relationships/hdphoto" Target="../media/hdphoto33.wdp"/><Relationship Id="rId75" Type="http://schemas.microsoft.com/office/2007/relationships/hdphoto" Target="../media/hdphoto34.wdp"/><Relationship Id="rId1" Type="http://schemas.openxmlformats.org/officeDocument/2006/relationships/slideLayout" Target="../slideLayouts/slideLayout7.xml"/><Relationship Id="rId6" Type="http://schemas.openxmlformats.org/officeDocument/2006/relationships/image" Target="../media/image13.sv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3.png"/><Relationship Id="rId36" Type="http://schemas.openxmlformats.org/officeDocument/2006/relationships/image" Target="../media/image49.png"/><Relationship Id="rId49" Type="http://schemas.microsoft.com/office/2007/relationships/hdphoto" Target="../media/hdphoto28.wdp"/><Relationship Id="rId57" Type="http://schemas.openxmlformats.org/officeDocument/2006/relationships/image" Target="../media/image63.png"/><Relationship Id="rId10" Type="http://schemas.openxmlformats.org/officeDocument/2006/relationships/image" Target="../media/image17.svg"/><Relationship Id="rId31" Type="http://schemas.openxmlformats.org/officeDocument/2006/relationships/image" Target="../media/image36.svg"/><Relationship Id="rId44" Type="http://schemas.openxmlformats.org/officeDocument/2006/relationships/image" Target="../media/image53.png"/><Relationship Id="rId52" Type="http://schemas.openxmlformats.org/officeDocument/2006/relationships/image" Target="../media/image59.png"/><Relationship Id="rId60" Type="http://schemas.openxmlformats.org/officeDocument/2006/relationships/image" Target="../media/image65.png"/><Relationship Id="rId65" Type="http://schemas.microsoft.com/office/2007/relationships/hdphoto" Target="../media/hdphoto18.wdp"/><Relationship Id="rId73" Type="http://schemas.openxmlformats.org/officeDocument/2006/relationships/image" Target="../media/image75.jpeg"/><Relationship Id="rId4" Type="http://schemas.openxmlformats.org/officeDocument/2006/relationships/image" Target="../media/image11.png"/><Relationship Id="rId9" Type="http://schemas.openxmlformats.org/officeDocument/2006/relationships/image" Target="../media/image16.png"/><Relationship Id="rId13" Type="http://schemas.openxmlformats.org/officeDocument/2006/relationships/image" Target="../media/image20.png"/><Relationship Id="rId18" Type="http://schemas.openxmlformats.org/officeDocument/2006/relationships/image" Target="../media/image25.svg"/><Relationship Id="rId39" Type="http://schemas.microsoft.com/office/2007/relationships/hdphoto" Target="../media/hdphoto25.wdp"/><Relationship Id="rId34" Type="http://schemas.openxmlformats.org/officeDocument/2006/relationships/image" Target="../media/image47.png"/><Relationship Id="rId50" Type="http://schemas.openxmlformats.org/officeDocument/2006/relationships/image" Target="../media/image57.png"/><Relationship Id="rId55" Type="http://schemas.openxmlformats.org/officeDocument/2006/relationships/image" Target="../media/image61.png"/><Relationship Id="rId76" Type="http://schemas.openxmlformats.org/officeDocument/2006/relationships/image" Target="../media/image77.png"/><Relationship Id="rId7" Type="http://schemas.openxmlformats.org/officeDocument/2006/relationships/image" Target="../media/image14.png"/><Relationship Id="rId71" Type="http://schemas.openxmlformats.org/officeDocument/2006/relationships/image" Target="../media/image7.png"/><Relationship Id="rId2" Type="http://schemas.openxmlformats.org/officeDocument/2006/relationships/notesSlide" Target="../notesSlides/notesSlide10.xml"/><Relationship Id="rId29" Type="http://schemas.openxmlformats.org/officeDocument/2006/relationships/image" Target="../media/image34.svg"/></Relationships>
</file>

<file path=ppt/slides/_rels/slide14.xml.rels><?xml version="1.0" encoding="UTF-8" standalone="yes"?>
<Relationships xmlns="http://schemas.openxmlformats.org/package/2006/relationships"><Relationship Id="rId26" Type="http://schemas.openxmlformats.org/officeDocument/2006/relationships/image" Target="../media/image81.png"/><Relationship Id="rId21" Type="http://schemas.openxmlformats.org/officeDocument/2006/relationships/image" Target="../media/image28.png"/><Relationship Id="rId42" Type="http://schemas.openxmlformats.org/officeDocument/2006/relationships/image" Target="../media/image86.png"/><Relationship Id="rId47" Type="http://schemas.microsoft.com/office/2007/relationships/hdphoto" Target="../media/hdphoto27.wdp"/><Relationship Id="rId63" Type="http://schemas.microsoft.com/office/2007/relationships/hdphoto" Target="../media/hdphoto46.wdp"/><Relationship Id="rId68" Type="http://schemas.microsoft.com/office/2007/relationships/hdphoto" Target="../media/hdphoto48.wdp"/><Relationship Id="rId16" Type="http://schemas.openxmlformats.org/officeDocument/2006/relationships/image" Target="../media/image23.svg"/><Relationship Id="rId11" Type="http://schemas.openxmlformats.org/officeDocument/2006/relationships/image" Target="../media/image18.png"/><Relationship Id="rId24" Type="http://schemas.openxmlformats.org/officeDocument/2006/relationships/image" Target="../media/image80.png"/><Relationship Id="rId32" Type="http://schemas.openxmlformats.org/officeDocument/2006/relationships/image" Target="../media/image82.png"/><Relationship Id="rId37" Type="http://schemas.microsoft.com/office/2007/relationships/hdphoto" Target="../media/hdphoto38.wdp"/><Relationship Id="rId40" Type="http://schemas.openxmlformats.org/officeDocument/2006/relationships/image" Target="../media/image85.png"/><Relationship Id="rId45" Type="http://schemas.openxmlformats.org/officeDocument/2006/relationships/image" Target="../media/image54.png"/><Relationship Id="rId53" Type="http://schemas.openxmlformats.org/officeDocument/2006/relationships/image" Target="../media/image89.png"/><Relationship Id="rId58" Type="http://schemas.microsoft.com/office/2007/relationships/hdphoto" Target="../media/hdphoto44.wdp"/><Relationship Id="rId66" Type="http://schemas.openxmlformats.org/officeDocument/2006/relationships/image" Target="../media/image68.png"/><Relationship Id="rId74" Type="http://schemas.openxmlformats.org/officeDocument/2006/relationships/image" Target="../media/image96.png"/><Relationship Id="rId79" Type="http://schemas.microsoft.com/office/2007/relationships/hdphoto" Target="../media/hdphoto51.wdp"/><Relationship Id="rId5" Type="http://schemas.openxmlformats.org/officeDocument/2006/relationships/image" Target="../media/image12.png"/><Relationship Id="rId61" Type="http://schemas.microsoft.com/office/2007/relationships/hdphoto" Target="../media/hdphoto45.wdp"/><Relationship Id="rId19" Type="http://schemas.openxmlformats.org/officeDocument/2006/relationships/image" Target="../media/image26.png"/><Relationship Id="rId14" Type="http://schemas.openxmlformats.org/officeDocument/2006/relationships/image" Target="../media/image21.svg"/><Relationship Id="rId22" Type="http://schemas.openxmlformats.org/officeDocument/2006/relationships/image" Target="../media/image29.svg"/><Relationship Id="rId27" Type="http://schemas.microsoft.com/office/2007/relationships/hdphoto" Target="../media/hdphoto36.wdp"/><Relationship Id="rId30" Type="http://schemas.openxmlformats.org/officeDocument/2006/relationships/image" Target="../media/image35.png"/><Relationship Id="rId35" Type="http://schemas.openxmlformats.org/officeDocument/2006/relationships/image" Target="../media/image48.svg"/><Relationship Id="rId43" Type="http://schemas.microsoft.com/office/2007/relationships/hdphoto" Target="../media/hdphoto41.wdp"/><Relationship Id="rId48" Type="http://schemas.openxmlformats.org/officeDocument/2006/relationships/image" Target="../media/image88.png"/><Relationship Id="rId56" Type="http://schemas.openxmlformats.org/officeDocument/2006/relationships/image" Target="../media/image62.svg"/><Relationship Id="rId64" Type="http://schemas.openxmlformats.org/officeDocument/2006/relationships/image" Target="../media/image93.png"/><Relationship Id="rId69" Type="http://schemas.openxmlformats.org/officeDocument/2006/relationships/image" Target="../media/image95.png"/><Relationship Id="rId77" Type="http://schemas.openxmlformats.org/officeDocument/2006/relationships/image" Target="../media/image78.png"/><Relationship Id="rId8" Type="http://schemas.openxmlformats.org/officeDocument/2006/relationships/image" Target="../media/image15.svg"/><Relationship Id="rId51" Type="http://schemas.openxmlformats.org/officeDocument/2006/relationships/image" Target="../media/image58.png"/><Relationship Id="rId72" Type="http://schemas.openxmlformats.org/officeDocument/2006/relationships/image" Target="../media/image74.png"/><Relationship Id="rId3" Type="http://schemas.openxmlformats.org/officeDocument/2006/relationships/customXml" Target="../ink/ink7.xml"/><Relationship Id="rId12" Type="http://schemas.openxmlformats.org/officeDocument/2006/relationships/image" Target="../media/image19.svg"/><Relationship Id="rId17" Type="http://schemas.openxmlformats.org/officeDocument/2006/relationships/image" Target="../media/image24.png"/><Relationship Id="rId25" Type="http://schemas.microsoft.com/office/2007/relationships/hdphoto" Target="../media/hdphoto35.wdp"/><Relationship Id="rId33" Type="http://schemas.microsoft.com/office/2007/relationships/hdphoto" Target="../media/hdphoto37.wdp"/><Relationship Id="rId38" Type="http://schemas.openxmlformats.org/officeDocument/2006/relationships/image" Target="../media/image84.png"/><Relationship Id="rId46" Type="http://schemas.openxmlformats.org/officeDocument/2006/relationships/image" Target="../media/image87.png"/><Relationship Id="rId59" Type="http://schemas.openxmlformats.org/officeDocument/2006/relationships/image" Target="../media/image64.png"/><Relationship Id="rId67" Type="http://schemas.openxmlformats.org/officeDocument/2006/relationships/image" Target="../media/image94.png"/><Relationship Id="rId20" Type="http://schemas.openxmlformats.org/officeDocument/2006/relationships/image" Target="../media/image27.png"/><Relationship Id="rId41" Type="http://schemas.microsoft.com/office/2007/relationships/hdphoto" Target="../media/hdphoto40.wdp"/><Relationship Id="rId54" Type="http://schemas.microsoft.com/office/2007/relationships/hdphoto" Target="../media/hdphoto43.wdp"/><Relationship Id="rId62" Type="http://schemas.openxmlformats.org/officeDocument/2006/relationships/image" Target="../media/image92.png"/><Relationship Id="rId70" Type="http://schemas.microsoft.com/office/2007/relationships/hdphoto" Target="../media/hdphoto49.wdp"/><Relationship Id="rId75" Type="http://schemas.microsoft.com/office/2007/relationships/hdphoto" Target="../media/hdphoto50.wdp"/><Relationship Id="rId1" Type="http://schemas.openxmlformats.org/officeDocument/2006/relationships/slideLayout" Target="../slideLayouts/slideLayout7.xml"/><Relationship Id="rId6" Type="http://schemas.openxmlformats.org/officeDocument/2006/relationships/image" Target="../media/image13.sv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3.png"/><Relationship Id="rId36" Type="http://schemas.openxmlformats.org/officeDocument/2006/relationships/image" Target="../media/image83.png"/><Relationship Id="rId49" Type="http://schemas.microsoft.com/office/2007/relationships/hdphoto" Target="../media/hdphoto42.wdp"/><Relationship Id="rId57" Type="http://schemas.openxmlformats.org/officeDocument/2006/relationships/image" Target="../media/image90.png"/><Relationship Id="rId10" Type="http://schemas.openxmlformats.org/officeDocument/2006/relationships/image" Target="../media/image17.svg"/><Relationship Id="rId31" Type="http://schemas.openxmlformats.org/officeDocument/2006/relationships/image" Target="../media/image36.svg"/><Relationship Id="rId44" Type="http://schemas.openxmlformats.org/officeDocument/2006/relationships/image" Target="../media/image53.png"/><Relationship Id="rId52" Type="http://schemas.openxmlformats.org/officeDocument/2006/relationships/image" Target="../media/image59.png"/><Relationship Id="rId60" Type="http://schemas.openxmlformats.org/officeDocument/2006/relationships/image" Target="../media/image91.png"/><Relationship Id="rId65" Type="http://schemas.microsoft.com/office/2007/relationships/hdphoto" Target="../media/hdphoto47.wdp"/><Relationship Id="rId73" Type="http://schemas.openxmlformats.org/officeDocument/2006/relationships/image" Target="../media/image75.jpeg"/><Relationship Id="rId78" Type="http://schemas.openxmlformats.org/officeDocument/2006/relationships/image" Target="../media/image97.png"/><Relationship Id="rId4" Type="http://schemas.openxmlformats.org/officeDocument/2006/relationships/image" Target="../media/image79.png"/><Relationship Id="rId9" Type="http://schemas.openxmlformats.org/officeDocument/2006/relationships/image" Target="../media/image16.png"/><Relationship Id="rId13" Type="http://schemas.openxmlformats.org/officeDocument/2006/relationships/image" Target="../media/image20.png"/><Relationship Id="rId18" Type="http://schemas.openxmlformats.org/officeDocument/2006/relationships/image" Target="../media/image25.svg"/><Relationship Id="rId39" Type="http://schemas.microsoft.com/office/2007/relationships/hdphoto" Target="../media/hdphoto39.wdp"/><Relationship Id="rId34" Type="http://schemas.openxmlformats.org/officeDocument/2006/relationships/image" Target="../media/image47.png"/><Relationship Id="rId50" Type="http://schemas.openxmlformats.org/officeDocument/2006/relationships/image" Target="../media/image57.png"/><Relationship Id="rId55" Type="http://schemas.openxmlformats.org/officeDocument/2006/relationships/image" Target="../media/image61.png"/><Relationship Id="rId76" Type="http://schemas.openxmlformats.org/officeDocument/2006/relationships/image" Target="../media/image77.png"/><Relationship Id="rId7" Type="http://schemas.openxmlformats.org/officeDocument/2006/relationships/image" Target="../media/image14.png"/><Relationship Id="rId71" Type="http://schemas.openxmlformats.org/officeDocument/2006/relationships/image" Target="../media/image7.png"/><Relationship Id="rId2" Type="http://schemas.openxmlformats.org/officeDocument/2006/relationships/notesSlide" Target="../notesSlides/notesSlide11.xml"/><Relationship Id="rId29" Type="http://schemas.openxmlformats.org/officeDocument/2006/relationships/image" Target="../media/image34.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17" Type="http://schemas.openxmlformats.org/officeDocument/2006/relationships/hyperlink" Target="https://github.com/PowerShell/PowerShell/pull/19065" TargetMode="External"/><Relationship Id="rId21" Type="http://schemas.openxmlformats.org/officeDocument/2006/relationships/hyperlink" Target="https://github.com/PowerShell/PowerShell/pull/18575" TargetMode="External"/><Relationship Id="rId42" Type="http://schemas.openxmlformats.org/officeDocument/2006/relationships/hyperlink" Target="https://github.com/PowerShell/PowerShell/pull/18270" TargetMode="External"/><Relationship Id="rId63" Type="http://schemas.openxmlformats.org/officeDocument/2006/relationships/hyperlink" Target="https://github.com/eltociear" TargetMode="External"/><Relationship Id="rId84" Type="http://schemas.openxmlformats.org/officeDocument/2006/relationships/hyperlink" Target="https://github.com/PowerShell/PowerShell/pull/17799" TargetMode="External"/><Relationship Id="rId16" Type="http://schemas.openxmlformats.org/officeDocument/2006/relationships/hyperlink" Target="https://github.com/PowerShell/PowerShell/pull/18693" TargetMode="External"/><Relationship Id="rId107" Type="http://schemas.openxmlformats.org/officeDocument/2006/relationships/hyperlink" Target="https://github.com/PowerShell/PowerShell/pull/19092" TargetMode="External"/><Relationship Id="rId11" Type="http://schemas.openxmlformats.org/officeDocument/2006/relationships/hyperlink" Target="https://github.com/PowerShell/PowerShell/pull/18634" TargetMode="External"/><Relationship Id="rId32" Type="http://schemas.openxmlformats.org/officeDocument/2006/relationships/hyperlink" Target="https://github.com/PowerShell/PowerShell/pull/18374" TargetMode="External"/><Relationship Id="rId37" Type="http://schemas.openxmlformats.org/officeDocument/2006/relationships/hyperlink" Target="https://github.com/PowerShell/PowerShell/pull/18336" TargetMode="External"/><Relationship Id="rId53" Type="http://schemas.openxmlformats.org/officeDocument/2006/relationships/hyperlink" Target="https://github.com/PowerShell/PowerShell/pull/14611" TargetMode="External"/><Relationship Id="rId58" Type="http://schemas.openxmlformats.org/officeDocument/2006/relationships/hyperlink" Target="https://github.com/creative-cloud" TargetMode="External"/><Relationship Id="rId74" Type="http://schemas.openxmlformats.org/officeDocument/2006/relationships/hyperlink" Target="https://github.com/PowerShell/PowerShell/pull/17654" TargetMode="External"/><Relationship Id="rId79" Type="http://schemas.openxmlformats.org/officeDocument/2006/relationships/hyperlink" Target="https://github.com/PowerShell/PowerShell/pull/17813" TargetMode="External"/><Relationship Id="rId102" Type="http://schemas.openxmlformats.org/officeDocument/2006/relationships/hyperlink" Target="https://github.com/PowerShell/PowerShell/pull/19179" TargetMode="External"/><Relationship Id="rId123" Type="http://schemas.openxmlformats.org/officeDocument/2006/relationships/hyperlink" Target="https://github.com/PowerShell/PowerShell/pull/18947" TargetMode="External"/><Relationship Id="rId128" Type="http://schemas.openxmlformats.org/officeDocument/2006/relationships/hyperlink" Target="https://github.com/PowerShell/PowerShell/pull/18755" TargetMode="External"/><Relationship Id="rId5" Type="http://schemas.openxmlformats.org/officeDocument/2006/relationships/hyperlink" Target="https://github.com/PowerShell/PowerShell/pull/18784" TargetMode="External"/><Relationship Id="rId90" Type="http://schemas.openxmlformats.org/officeDocument/2006/relationships/hyperlink" Target="https://github.com/stevenebutler" TargetMode="External"/><Relationship Id="rId95" Type="http://schemas.openxmlformats.org/officeDocument/2006/relationships/hyperlink" Target="https://github.com/PowerShell/PowerShell/pull/19152" TargetMode="External"/><Relationship Id="rId22" Type="http://schemas.openxmlformats.org/officeDocument/2006/relationships/hyperlink" Target="https://github.com/PowerShell/PowerShell/pull/18559" TargetMode="External"/><Relationship Id="rId27" Type="http://schemas.openxmlformats.org/officeDocument/2006/relationships/hyperlink" Target="https://github.com/PowerShell/PowerShell/pull/17907" TargetMode="External"/><Relationship Id="rId43" Type="http://schemas.openxmlformats.org/officeDocument/2006/relationships/hyperlink" Target="https://github.com/PowerShell/PowerShell/pull/18261" TargetMode="External"/><Relationship Id="rId48" Type="http://schemas.openxmlformats.org/officeDocument/2006/relationships/hyperlink" Target="https://github.com/PowerShell/PowerShell/pull/18185" TargetMode="External"/><Relationship Id="rId64" Type="http://schemas.openxmlformats.org/officeDocument/2006/relationships/hyperlink" Target="https://github.com/PowerShell/PowerShell/pull/18046" TargetMode="External"/><Relationship Id="rId69" Type="http://schemas.openxmlformats.org/officeDocument/2006/relationships/hyperlink" Target="https://github.com/PowerShell/PowerShell/pull/17938" TargetMode="External"/><Relationship Id="rId113" Type="http://schemas.openxmlformats.org/officeDocument/2006/relationships/hyperlink" Target="https://github.com/PowerShell/PowerShell/pull/19082" TargetMode="External"/><Relationship Id="rId118" Type="http://schemas.openxmlformats.org/officeDocument/2006/relationships/hyperlink" Target="https://github.com/PowerShell/PowerShell/pull/18949" TargetMode="External"/><Relationship Id="rId134" Type="http://schemas.openxmlformats.org/officeDocument/2006/relationships/hyperlink" Target="https://github.com/PowerShell/PowerShell/pull/16514" TargetMode="External"/><Relationship Id="rId80" Type="http://schemas.openxmlformats.org/officeDocument/2006/relationships/hyperlink" Target="https://github.com/PowerShell/PowerShell/pull/17780" TargetMode="External"/><Relationship Id="rId85" Type="http://schemas.openxmlformats.org/officeDocument/2006/relationships/hyperlink" Target="https://github.com/PowerShell/PowerShell/pull/18682" TargetMode="External"/><Relationship Id="rId12" Type="http://schemas.openxmlformats.org/officeDocument/2006/relationships/hyperlink" Target="https://github.com/PowerShell/PowerShell/pull/18746" TargetMode="External"/><Relationship Id="rId17" Type="http://schemas.openxmlformats.org/officeDocument/2006/relationships/hyperlink" Target="https://github.com/PowerShell/PowerShell/pull/18695" TargetMode="External"/><Relationship Id="rId33" Type="http://schemas.openxmlformats.org/officeDocument/2006/relationships/hyperlink" Target="https://github.com/urizen-source" TargetMode="External"/><Relationship Id="rId38" Type="http://schemas.openxmlformats.org/officeDocument/2006/relationships/hyperlink" Target="https://github.com/PowerShell/PowerShell/pull/18341" TargetMode="External"/><Relationship Id="rId59" Type="http://schemas.openxmlformats.org/officeDocument/2006/relationships/hyperlink" Target="https://github.com/PowerShell/PowerShell/pull/18044" TargetMode="External"/><Relationship Id="rId103" Type="http://schemas.openxmlformats.org/officeDocument/2006/relationships/hyperlink" Target="https://github.com/PowerShell/PowerShell/pull/19042" TargetMode="External"/><Relationship Id="rId108" Type="http://schemas.openxmlformats.org/officeDocument/2006/relationships/hyperlink" Target="https://github.com/PowerShell/PowerShell/pull/19111" TargetMode="External"/><Relationship Id="rId124" Type="http://schemas.openxmlformats.org/officeDocument/2006/relationships/hyperlink" Target="https://github.com/PowerShell/PowerShell/pull/18902" TargetMode="External"/><Relationship Id="rId129" Type="http://schemas.openxmlformats.org/officeDocument/2006/relationships/hyperlink" Target="https://github.com/PowerShell/PowerShell/pull/18726" TargetMode="External"/><Relationship Id="rId54" Type="http://schemas.openxmlformats.org/officeDocument/2006/relationships/hyperlink" Target="https://github.com/bergmeister" TargetMode="External"/><Relationship Id="rId70" Type="http://schemas.openxmlformats.org/officeDocument/2006/relationships/hyperlink" Target="https://github.com/PowerShell/PowerShell/pull/17921" TargetMode="External"/><Relationship Id="rId75" Type="http://schemas.openxmlformats.org/officeDocument/2006/relationships/hyperlink" Target="https://github.com/PowerShell/PowerShell/pull/17796" TargetMode="External"/><Relationship Id="rId91" Type="http://schemas.openxmlformats.org/officeDocument/2006/relationships/hyperlink" Target="https://github.com/PowerShell/PowerShell/pull/19281" TargetMode="External"/><Relationship Id="rId96" Type="http://schemas.openxmlformats.org/officeDocument/2006/relationships/hyperlink" Target="https://github.com/PowerShell/PowerShell/pull/19252" TargetMode="External"/><Relationship Id="rId1" Type="http://schemas.openxmlformats.org/officeDocument/2006/relationships/slideLayout" Target="../slideLayouts/slideLayout2.xml"/><Relationship Id="rId6" Type="http://schemas.openxmlformats.org/officeDocument/2006/relationships/hyperlink" Target="https://github.com/CarloToso" TargetMode="External"/><Relationship Id="rId23" Type="http://schemas.openxmlformats.org/officeDocument/2006/relationships/hyperlink" Target="https://github.com/PowerShell/PowerShell/issues/18545" TargetMode="External"/><Relationship Id="rId28" Type="http://schemas.openxmlformats.org/officeDocument/2006/relationships/hyperlink" Target="https://github.com/PowerShell/PowerShell/pull/18452" TargetMode="External"/><Relationship Id="rId49" Type="http://schemas.openxmlformats.org/officeDocument/2006/relationships/hyperlink" Target="https://github.com/PowerShell/PowerShell/pull/18183" TargetMode="External"/><Relationship Id="rId114" Type="http://schemas.openxmlformats.org/officeDocument/2006/relationships/hyperlink" Target="https://github.com/PowerShell/PowerShell/pull/19044" TargetMode="External"/><Relationship Id="rId119" Type="http://schemas.openxmlformats.org/officeDocument/2006/relationships/hyperlink" Target="https://github.com/powercode" TargetMode="External"/><Relationship Id="rId44" Type="http://schemas.openxmlformats.org/officeDocument/2006/relationships/hyperlink" Target="https://github.com/PowerShell/PowerShell/pull/18195" TargetMode="External"/><Relationship Id="rId60" Type="http://schemas.openxmlformats.org/officeDocument/2006/relationships/hyperlink" Target="https://github.com/PowerShell/PowerShell/pull/18041" TargetMode="External"/><Relationship Id="rId65" Type="http://schemas.openxmlformats.org/officeDocument/2006/relationships/hyperlink" Target="https://github.com/PowerShell/PowerShell/pull/18045" TargetMode="External"/><Relationship Id="rId81" Type="http://schemas.openxmlformats.org/officeDocument/2006/relationships/hyperlink" Target="https://github.com/dkaszews" TargetMode="External"/><Relationship Id="rId86" Type="http://schemas.openxmlformats.org/officeDocument/2006/relationships/hyperlink" Target="https://github.com/PowerShell/PowerShell/pull/18972" TargetMode="External"/><Relationship Id="rId130" Type="http://schemas.openxmlformats.org/officeDocument/2006/relationships/hyperlink" Target="https://github.com/PowerShell/PowerShell/pull/18888" TargetMode="External"/><Relationship Id="rId13" Type="http://schemas.openxmlformats.org/officeDocument/2006/relationships/hyperlink" Target="https://github.com/MartinGC94" TargetMode="External"/><Relationship Id="rId18" Type="http://schemas.openxmlformats.org/officeDocument/2006/relationships/hyperlink" Target="https://github.com/PowerShell/PowerShell/pull/18675" TargetMode="External"/><Relationship Id="rId39" Type="http://schemas.openxmlformats.org/officeDocument/2006/relationships/hyperlink" Target="https://github.com/xtqqczze" TargetMode="External"/><Relationship Id="rId109" Type="http://schemas.openxmlformats.org/officeDocument/2006/relationships/hyperlink" Target="https://github.com/PowerShell/PowerShell/pull/19117" TargetMode="External"/><Relationship Id="rId34" Type="http://schemas.openxmlformats.org/officeDocument/2006/relationships/hyperlink" Target="https://github.com/PowerShell/PowerShell/pull/18308" TargetMode="External"/><Relationship Id="rId50" Type="http://schemas.openxmlformats.org/officeDocument/2006/relationships/hyperlink" Target="https://github.com/PowerShell/PowerShell/pull/17545" TargetMode="External"/><Relationship Id="rId55" Type="http://schemas.openxmlformats.org/officeDocument/2006/relationships/hyperlink" Target="https://github.com/PowerShell/PowerShell/pull/18084" TargetMode="External"/><Relationship Id="rId76" Type="http://schemas.openxmlformats.org/officeDocument/2006/relationships/hyperlink" Target="https://github.com/PowerShell/PowerShell/pull/17902" TargetMode="External"/><Relationship Id="rId97" Type="http://schemas.openxmlformats.org/officeDocument/2006/relationships/hyperlink" Target="https://github.com/PowerShell/PowerShell/pull/19190" TargetMode="External"/><Relationship Id="rId104" Type="http://schemas.openxmlformats.org/officeDocument/2006/relationships/hyperlink" Target="https://github.com/ArmaanMcleod" TargetMode="External"/><Relationship Id="rId120" Type="http://schemas.openxmlformats.org/officeDocument/2006/relationships/hyperlink" Target="https://github.com/PowerShell/PowerShell/pull/19038" TargetMode="External"/><Relationship Id="rId125" Type="http://schemas.openxmlformats.org/officeDocument/2006/relationships/hyperlink" Target="https://github.com/PowerShell/PowerShell/pull/18895" TargetMode="External"/><Relationship Id="rId7" Type="http://schemas.openxmlformats.org/officeDocument/2006/relationships/hyperlink" Target="https://github.com/PowerShell/PowerShell/pull/18795" TargetMode="External"/><Relationship Id="rId71" Type="http://schemas.openxmlformats.org/officeDocument/2006/relationships/hyperlink" Target="https://github.com/PowerShell/PowerShell/pull/17948" TargetMode="External"/><Relationship Id="rId92" Type="http://schemas.openxmlformats.org/officeDocument/2006/relationships/hyperlink" Target="https://github.com/PowerShell/PowerShell/pull/19027" TargetMode="External"/><Relationship Id="rId2" Type="http://schemas.openxmlformats.org/officeDocument/2006/relationships/notesSlide" Target="../notesSlides/notesSlide12.xml"/><Relationship Id="rId29" Type="http://schemas.openxmlformats.org/officeDocument/2006/relationships/hyperlink" Target="https://github.com/PowerShell/PowerShell/pull/18443" TargetMode="External"/><Relationship Id="rId24" Type="http://schemas.openxmlformats.org/officeDocument/2006/relationships/hyperlink" Target="https://github.com/PowerShell/PowerShell/pull/18547" TargetMode="External"/><Relationship Id="rId40" Type="http://schemas.openxmlformats.org/officeDocument/2006/relationships/hyperlink" Target="https://github.com/PowerShell/PowerShell/pull/18252" TargetMode="External"/><Relationship Id="rId45" Type="http://schemas.openxmlformats.org/officeDocument/2006/relationships/hyperlink" Target="https://github.com/PowerShell/PowerShell/pull/17955" TargetMode="External"/><Relationship Id="rId66" Type="http://schemas.openxmlformats.org/officeDocument/2006/relationships/hyperlink" Target="https://github.com/PowerShell/PowerShell/pull/18043" TargetMode="External"/><Relationship Id="rId87" Type="http://schemas.openxmlformats.org/officeDocument/2006/relationships/hyperlink" Target="https://github.com/PowerShell/PowerShell/pull/19298" TargetMode="External"/><Relationship Id="rId110" Type="http://schemas.openxmlformats.org/officeDocument/2006/relationships/hyperlink" Target="https://github.com/PowerShell/PowerShell/pull/18837" TargetMode="External"/><Relationship Id="rId115" Type="http://schemas.openxmlformats.org/officeDocument/2006/relationships/hyperlink" Target="https://github.com/PowerShell/PowerShell/pull/19059" TargetMode="External"/><Relationship Id="rId131" Type="http://schemas.openxmlformats.org/officeDocument/2006/relationships/hyperlink" Target="https://github.com/PowerShell/PowerShell/pull/18870" TargetMode="External"/><Relationship Id="rId61" Type="http://schemas.openxmlformats.org/officeDocument/2006/relationships/hyperlink" Target="https://github.com/PowerShell/PowerShell/pull/18060" TargetMode="External"/><Relationship Id="rId82" Type="http://schemas.openxmlformats.org/officeDocument/2006/relationships/hyperlink" Target="https://github.com/PowerShell/PowerShell/pull/17191" TargetMode="External"/><Relationship Id="rId19" Type="http://schemas.openxmlformats.org/officeDocument/2006/relationships/hyperlink" Target="https://github.com/PowerShell/PowerShell/pull/18536" TargetMode="External"/><Relationship Id="rId14" Type="http://schemas.openxmlformats.org/officeDocument/2006/relationships/hyperlink" Target="https://github.com/PowerShell/PowerShell/pull/18710" TargetMode="External"/><Relationship Id="rId30" Type="http://schemas.openxmlformats.org/officeDocument/2006/relationships/hyperlink" Target="https://github.com/PowerShell/PowerShell/pull/18425" TargetMode="External"/><Relationship Id="rId35" Type="http://schemas.openxmlformats.org/officeDocument/2006/relationships/hyperlink" Target="https://github.com/GigaScratch" TargetMode="External"/><Relationship Id="rId56" Type="http://schemas.openxmlformats.org/officeDocument/2006/relationships/hyperlink" Target="https://github.com/PowerShell/PowerShell/pull/18095" TargetMode="External"/><Relationship Id="rId77" Type="http://schemas.openxmlformats.org/officeDocument/2006/relationships/hyperlink" Target="https://github.com/PowerShell/PowerShell/pull/17881" TargetMode="External"/><Relationship Id="rId100" Type="http://schemas.openxmlformats.org/officeDocument/2006/relationships/hyperlink" Target="https://github.com/turbedi" TargetMode="External"/><Relationship Id="rId105" Type="http://schemas.openxmlformats.org/officeDocument/2006/relationships/hyperlink" Target="https://github.com/PowerShell/PowerShell/pull/18894" TargetMode="External"/><Relationship Id="rId126" Type="http://schemas.openxmlformats.org/officeDocument/2006/relationships/hyperlink" Target="https://github.com/PowerShell/PowerShell/pull/18546" TargetMode="External"/><Relationship Id="rId8" Type="http://schemas.openxmlformats.org/officeDocument/2006/relationships/hyperlink" Target="https://github.com/PowerShell/PowerShell/pull/18717" TargetMode="External"/><Relationship Id="rId51" Type="http://schemas.openxmlformats.org/officeDocument/2006/relationships/hyperlink" Target="https://github.com/PowerShell/PowerShell/pull/18138" TargetMode="External"/><Relationship Id="rId72" Type="http://schemas.openxmlformats.org/officeDocument/2006/relationships/hyperlink" Target="https://github.com/PowerShell/PowerShell/pull/17896" TargetMode="External"/><Relationship Id="rId93" Type="http://schemas.openxmlformats.org/officeDocument/2006/relationships/hyperlink" Target="https://github.com/IISResetMe" TargetMode="External"/><Relationship Id="rId98" Type="http://schemas.openxmlformats.org/officeDocument/2006/relationships/hyperlink" Target="https://github.com/PowerShell/PowerShell/pull/19227" TargetMode="External"/><Relationship Id="rId121" Type="http://schemas.openxmlformats.org/officeDocument/2006/relationships/hyperlink" Target="https://github.com/PowerShell/PowerShell/pull/18735" TargetMode="External"/><Relationship Id="rId3" Type="http://schemas.openxmlformats.org/officeDocument/2006/relationships/hyperlink" Target="https://github.com/PowerShell/PowerShell/pull/18194" TargetMode="External"/><Relationship Id="rId25" Type="http://schemas.openxmlformats.org/officeDocument/2006/relationships/hyperlink" Target="https://github.com/chrullrich" TargetMode="External"/><Relationship Id="rId46" Type="http://schemas.openxmlformats.org/officeDocument/2006/relationships/hyperlink" Target="https://github.com/iSazonov" TargetMode="External"/><Relationship Id="rId67" Type="http://schemas.openxmlformats.org/officeDocument/2006/relationships/hyperlink" Target="https://github.com/PowerShell/PowerShell/pull/17987" TargetMode="External"/><Relationship Id="rId116" Type="http://schemas.openxmlformats.org/officeDocument/2006/relationships/hyperlink" Target="https://github.com/spaette" TargetMode="External"/><Relationship Id="rId20" Type="http://schemas.openxmlformats.org/officeDocument/2006/relationships/hyperlink" Target="https://github.com/PowerShell/PowerShell/pull/18254" TargetMode="External"/><Relationship Id="rId41" Type="http://schemas.openxmlformats.org/officeDocument/2006/relationships/hyperlink" Target="https://github.com/PowerShell/PowerShell/pull/18320" TargetMode="External"/><Relationship Id="rId62" Type="http://schemas.openxmlformats.org/officeDocument/2006/relationships/hyperlink" Target="https://github.com/PowerShell/PowerShell/pull/18063" TargetMode="External"/><Relationship Id="rId83" Type="http://schemas.openxmlformats.org/officeDocument/2006/relationships/hyperlink" Target="https://github.com/wmentha" TargetMode="External"/><Relationship Id="rId88" Type="http://schemas.openxmlformats.org/officeDocument/2006/relationships/hyperlink" Target="https://github.com/PowerShell/PowerShell/pull/18762" TargetMode="External"/><Relationship Id="rId111" Type="http://schemas.openxmlformats.org/officeDocument/2006/relationships/hyperlink" Target="https://github.com/PowerShell/PowerShell/pull/19080" TargetMode="External"/><Relationship Id="rId132" Type="http://schemas.openxmlformats.org/officeDocument/2006/relationships/hyperlink" Target="https://github.com/PowerShell/PowerShell/pull/18842" TargetMode="External"/><Relationship Id="rId15" Type="http://schemas.openxmlformats.org/officeDocument/2006/relationships/hyperlink" Target="https://github.com/jborean93" TargetMode="External"/><Relationship Id="rId36" Type="http://schemas.openxmlformats.org/officeDocument/2006/relationships/hyperlink" Target="https://github.com/PowerShell/PowerShell/pull/18351" TargetMode="External"/><Relationship Id="rId57" Type="http://schemas.openxmlformats.org/officeDocument/2006/relationships/hyperlink" Target="https://github.com/PowerShell/PowerShell/pull/17982" TargetMode="External"/><Relationship Id="rId106" Type="http://schemas.openxmlformats.org/officeDocument/2006/relationships/hyperlink" Target="https://github.com/PowerShell/PowerShell/pull/18595" TargetMode="External"/><Relationship Id="rId127" Type="http://schemas.openxmlformats.org/officeDocument/2006/relationships/hyperlink" Target="https://github.com/PowerShell/PowerShell/pull/18829" TargetMode="External"/><Relationship Id="rId10" Type="http://schemas.openxmlformats.org/officeDocument/2006/relationships/hyperlink" Target="https://github.com/JohnLBevan" TargetMode="External"/><Relationship Id="rId31" Type="http://schemas.openxmlformats.org/officeDocument/2006/relationships/hyperlink" Target="https://github.com/PowerShell/PowerShell/pull/18219" TargetMode="External"/><Relationship Id="rId52" Type="http://schemas.openxmlformats.org/officeDocument/2006/relationships/hyperlink" Target="https://github.com/PowerShell/PowerShell/pull/18130" TargetMode="External"/><Relationship Id="rId73" Type="http://schemas.openxmlformats.org/officeDocument/2006/relationships/hyperlink" Target="https://github.com/AAATechGuy" TargetMode="External"/><Relationship Id="rId78" Type="http://schemas.openxmlformats.org/officeDocument/2006/relationships/hyperlink" Target="https://github.com/fflaten" TargetMode="External"/><Relationship Id="rId94" Type="http://schemas.openxmlformats.org/officeDocument/2006/relationships/hyperlink" Target="https://github.com/PowerShell/PowerShell/pull/19096" TargetMode="External"/><Relationship Id="rId99" Type="http://schemas.openxmlformats.org/officeDocument/2006/relationships/hyperlink" Target="https://github.com/PowerShell/PowerShell/pull/19243" TargetMode="External"/><Relationship Id="rId101" Type="http://schemas.openxmlformats.org/officeDocument/2006/relationships/hyperlink" Target="https://github.com/PowerShell/PowerShell/pull/19178" TargetMode="External"/><Relationship Id="rId122" Type="http://schemas.openxmlformats.org/officeDocument/2006/relationships/hyperlink" Target="https://github.com/PowerShell/PowerShell/pull/18748" TargetMode="External"/><Relationship Id="rId4" Type="http://schemas.openxmlformats.org/officeDocument/2006/relationships/hyperlink" Target="https://github.com/PowerShell/PowerShell/pull/18792" TargetMode="External"/><Relationship Id="rId9" Type="http://schemas.openxmlformats.org/officeDocument/2006/relationships/hyperlink" Target="https://github.com/PowerShell/PowerShell/pull/18731" TargetMode="External"/><Relationship Id="rId26" Type="http://schemas.openxmlformats.org/officeDocument/2006/relationships/hyperlink" Target="https://github.com/PowerShell/PowerShell/pull/18355" TargetMode="External"/><Relationship Id="rId47" Type="http://schemas.openxmlformats.org/officeDocument/2006/relationships/hyperlink" Target="https://github.com/PowerShell/PowerShell/pull/17346" TargetMode="External"/><Relationship Id="rId68" Type="http://schemas.openxmlformats.org/officeDocument/2006/relationships/hyperlink" Target="https://github.com/PowerShell/PowerShell/pull/17974" TargetMode="External"/><Relationship Id="rId89" Type="http://schemas.openxmlformats.org/officeDocument/2006/relationships/hyperlink" Target="https://github.com/PowerShell/PowerShell/pull/19249" TargetMode="External"/><Relationship Id="rId112" Type="http://schemas.openxmlformats.org/officeDocument/2006/relationships/hyperlink" Target="https://github.com/PowerShell/PowerShell/pull/19108" TargetMode="External"/><Relationship Id="rId133" Type="http://schemas.openxmlformats.org/officeDocument/2006/relationships/hyperlink" Target="https://github.com/PowerShell/PowerShell/pull/18758"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104.png"/><Relationship Id="rId3" Type="http://schemas.openxmlformats.org/officeDocument/2006/relationships/image" Target="../media/image98.png"/><Relationship Id="rId7" Type="http://schemas.microsoft.com/office/2007/relationships/hdphoto" Target="../media/hdphoto53.wdp"/><Relationship Id="rId12" Type="http://schemas.openxmlformats.org/officeDocument/2006/relationships/image" Target="../media/image10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00.png"/><Relationship Id="rId11" Type="http://schemas.openxmlformats.org/officeDocument/2006/relationships/image" Target="../media/image7.png"/><Relationship Id="rId5" Type="http://schemas.openxmlformats.org/officeDocument/2006/relationships/image" Target="../media/image99.png"/><Relationship Id="rId10" Type="http://schemas.openxmlformats.org/officeDocument/2006/relationships/image" Target="../media/image102.svg"/><Relationship Id="rId4" Type="http://schemas.microsoft.com/office/2007/relationships/hdphoto" Target="../media/hdphoto52.wdp"/><Relationship Id="rId9" Type="http://schemas.openxmlformats.org/officeDocument/2006/relationships/image" Target="../media/image101.png"/><Relationship Id="rId14" Type="http://schemas.microsoft.com/office/2007/relationships/hdphoto" Target="../media/hdphoto54.wdp"/></Relationships>
</file>

<file path=ppt/slides/_rels/slide1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microsoft.com/office/2007/relationships/hdphoto" Target="../media/hdphoto55.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2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microsoft.com/office/2007/relationships/hdphoto" Target="../media/hdphoto56.wdp"/><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www.github.com/powershell" TargetMode="External"/><Relationship Id="rId7" Type="http://schemas.openxmlformats.org/officeDocument/2006/relationships/image" Target="../media/image113.png"/><Relationship Id="rId2" Type="http://schemas.openxmlformats.org/officeDocument/2006/relationships/hyperlink" Target="https://aka.ms/Get-PowerShell" TargetMode="External"/><Relationship Id="rId1" Type="http://schemas.openxmlformats.org/officeDocument/2006/relationships/slideLayout" Target="../slideLayouts/slideLayout2.xml"/><Relationship Id="rId6" Type="http://schemas.openxmlformats.org/officeDocument/2006/relationships/hyperlink" Target="https://twitter.com/PowerShell_Team" TargetMode="External"/><Relationship Id="rId5" Type="http://schemas.openxmlformats.org/officeDocument/2006/relationships/hyperlink" Target="https://devblogs.microsoft.com/powershell/" TargetMode="External"/><Relationship Id="rId4" Type="http://schemas.openxmlformats.org/officeDocument/2006/relationships/hyperlink" Target="http://www.aka.ms/joinPSCall"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9.jpeg"/></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18" Type="http://schemas.openxmlformats.org/officeDocument/2006/relationships/image" Target="../media/image25.svg"/><Relationship Id="rId26" Type="http://schemas.openxmlformats.org/officeDocument/2006/relationships/image" Target="../media/image32.png"/><Relationship Id="rId3" Type="http://schemas.openxmlformats.org/officeDocument/2006/relationships/customXml" Target="../ink/ink1.xml"/><Relationship Id="rId21" Type="http://schemas.openxmlformats.org/officeDocument/2006/relationships/image" Target="../media/image28.pn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5" Type="http://schemas.microsoft.com/office/2007/relationships/hdphoto" Target="../media/hdphoto2.wdp"/><Relationship Id="rId2" Type="http://schemas.openxmlformats.org/officeDocument/2006/relationships/notesSlide" Target="../notesSlides/notesSlide2.xml"/><Relationship Id="rId16" Type="http://schemas.openxmlformats.org/officeDocument/2006/relationships/image" Target="../media/image23.svg"/><Relationship Id="rId20" Type="http://schemas.openxmlformats.org/officeDocument/2006/relationships/image" Target="../media/image27.png"/><Relationship Id="rId29" Type="http://schemas.openxmlformats.org/officeDocument/2006/relationships/image" Target="../media/image34.sv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18.png"/><Relationship Id="rId24" Type="http://schemas.openxmlformats.org/officeDocument/2006/relationships/image" Target="../media/image31.png"/><Relationship Id="rId32" Type="http://schemas.openxmlformats.org/officeDocument/2006/relationships/image" Target="../media/image37.jpe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3.png"/><Relationship Id="rId10" Type="http://schemas.openxmlformats.org/officeDocument/2006/relationships/image" Target="../media/image17.svg"/><Relationship Id="rId19" Type="http://schemas.openxmlformats.org/officeDocument/2006/relationships/image" Target="../media/image26.png"/><Relationship Id="rId31" Type="http://schemas.openxmlformats.org/officeDocument/2006/relationships/image" Target="../media/image36.sv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image" Target="../media/image29.svg"/><Relationship Id="rId27" Type="http://schemas.microsoft.com/office/2007/relationships/hdphoto" Target="../media/hdphoto3.wdp"/><Relationship Id="rId30" Type="http://schemas.openxmlformats.org/officeDocument/2006/relationships/image" Target="../media/image35.png"/></Relationships>
</file>

<file path=ppt/slides/_rels/slide5.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25.svg"/><Relationship Id="rId26" Type="http://schemas.openxmlformats.org/officeDocument/2006/relationships/image" Target="../media/image32.png"/><Relationship Id="rId3" Type="http://schemas.openxmlformats.org/officeDocument/2006/relationships/customXml" Target="../ink/ink2.xml"/><Relationship Id="rId21" Type="http://schemas.openxmlformats.org/officeDocument/2006/relationships/image" Target="../media/image28.pn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5" Type="http://schemas.microsoft.com/office/2007/relationships/hdphoto" Target="../media/hdphoto4.wdp"/><Relationship Id="rId33" Type="http://schemas.microsoft.com/office/2007/relationships/hdphoto" Target="../media/hdphoto6.wdp"/><Relationship Id="rId2" Type="http://schemas.openxmlformats.org/officeDocument/2006/relationships/notesSlide" Target="../notesSlides/notesSlide3.xml"/><Relationship Id="rId16" Type="http://schemas.openxmlformats.org/officeDocument/2006/relationships/image" Target="../media/image23.svg"/><Relationship Id="rId20" Type="http://schemas.openxmlformats.org/officeDocument/2006/relationships/image" Target="../media/image27.png"/><Relationship Id="rId29" Type="http://schemas.openxmlformats.org/officeDocument/2006/relationships/image" Target="../media/image34.sv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18.png"/><Relationship Id="rId24" Type="http://schemas.openxmlformats.org/officeDocument/2006/relationships/image" Target="../media/image31.png"/><Relationship Id="rId32" Type="http://schemas.openxmlformats.org/officeDocument/2006/relationships/image" Target="../media/image38.pn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3.png"/><Relationship Id="rId10" Type="http://schemas.openxmlformats.org/officeDocument/2006/relationships/image" Target="../media/image17.svg"/><Relationship Id="rId19" Type="http://schemas.openxmlformats.org/officeDocument/2006/relationships/image" Target="../media/image26.png"/><Relationship Id="rId31" Type="http://schemas.openxmlformats.org/officeDocument/2006/relationships/image" Target="../media/image36.sv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image" Target="../media/image29.svg"/><Relationship Id="rId27" Type="http://schemas.microsoft.com/office/2007/relationships/hdphoto" Target="../media/hdphoto5.wdp"/><Relationship Id="rId30" Type="http://schemas.openxmlformats.org/officeDocument/2006/relationships/image" Target="../media/image35.png"/><Relationship Id="rId8"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slides/_rels/slide9.xml.rels><?xml version="1.0" encoding="UTF-8" standalone="yes"?>
<Relationships xmlns="http://schemas.openxmlformats.org/package/2006/relationships"><Relationship Id="rId26" Type="http://schemas.openxmlformats.org/officeDocument/2006/relationships/image" Target="../media/image32.png"/><Relationship Id="rId21" Type="http://schemas.openxmlformats.org/officeDocument/2006/relationships/image" Target="../media/image28.png"/><Relationship Id="rId42" Type="http://schemas.openxmlformats.org/officeDocument/2006/relationships/image" Target="../media/image52.png"/><Relationship Id="rId47" Type="http://schemas.microsoft.com/office/2007/relationships/hdphoto" Target="../media/hdphoto12.wdp"/><Relationship Id="rId63" Type="http://schemas.microsoft.com/office/2007/relationships/hdphoto" Target="../media/hdphoto17.wdp"/><Relationship Id="rId68" Type="http://schemas.microsoft.com/office/2007/relationships/hdphoto" Target="../media/hdphoto19.wdp"/><Relationship Id="rId2" Type="http://schemas.openxmlformats.org/officeDocument/2006/relationships/notesSlide" Target="../notesSlides/notesSlide6.xml"/><Relationship Id="rId16" Type="http://schemas.openxmlformats.org/officeDocument/2006/relationships/image" Target="../media/image23.svg"/><Relationship Id="rId29" Type="http://schemas.openxmlformats.org/officeDocument/2006/relationships/image" Target="../media/image34.svg"/><Relationship Id="rId11" Type="http://schemas.openxmlformats.org/officeDocument/2006/relationships/image" Target="../media/image18.png"/><Relationship Id="rId24" Type="http://schemas.openxmlformats.org/officeDocument/2006/relationships/image" Target="../media/image31.png"/><Relationship Id="rId32" Type="http://schemas.openxmlformats.org/officeDocument/2006/relationships/image" Target="../media/image38.png"/><Relationship Id="rId37" Type="http://schemas.microsoft.com/office/2007/relationships/hdphoto" Target="../media/hdphoto8.wdp"/><Relationship Id="rId40" Type="http://schemas.openxmlformats.org/officeDocument/2006/relationships/image" Target="../media/image51.png"/><Relationship Id="rId45" Type="http://schemas.openxmlformats.org/officeDocument/2006/relationships/image" Target="../media/image54.png"/><Relationship Id="rId53" Type="http://schemas.openxmlformats.org/officeDocument/2006/relationships/image" Target="../media/image60.png"/><Relationship Id="rId58" Type="http://schemas.microsoft.com/office/2007/relationships/hdphoto" Target="../media/hdphoto15.wdp"/><Relationship Id="rId66" Type="http://schemas.openxmlformats.org/officeDocument/2006/relationships/image" Target="../media/image68.png"/><Relationship Id="rId74" Type="http://schemas.microsoft.com/office/2007/relationships/hdphoto" Target="../media/hdphoto22.wdp"/><Relationship Id="rId5" Type="http://schemas.openxmlformats.org/officeDocument/2006/relationships/image" Target="../media/image12.png"/><Relationship Id="rId61" Type="http://schemas.microsoft.com/office/2007/relationships/hdphoto" Target="../media/hdphoto16.wdp"/><Relationship Id="rId19" Type="http://schemas.openxmlformats.org/officeDocument/2006/relationships/image" Target="../media/image26.png"/><Relationship Id="rId14" Type="http://schemas.openxmlformats.org/officeDocument/2006/relationships/image" Target="../media/image21.svg"/><Relationship Id="rId22" Type="http://schemas.openxmlformats.org/officeDocument/2006/relationships/image" Target="../media/image29.svg"/><Relationship Id="rId27" Type="http://schemas.microsoft.com/office/2007/relationships/hdphoto" Target="../media/hdphoto5.wdp"/><Relationship Id="rId30" Type="http://schemas.openxmlformats.org/officeDocument/2006/relationships/image" Target="../media/image35.png"/><Relationship Id="rId35" Type="http://schemas.openxmlformats.org/officeDocument/2006/relationships/image" Target="../media/image48.svg"/><Relationship Id="rId43" Type="http://schemas.microsoft.com/office/2007/relationships/hdphoto" Target="../media/hdphoto11.wdp"/><Relationship Id="rId48" Type="http://schemas.openxmlformats.org/officeDocument/2006/relationships/image" Target="../media/image56.png"/><Relationship Id="rId56" Type="http://schemas.openxmlformats.org/officeDocument/2006/relationships/image" Target="../media/image62.svg"/><Relationship Id="rId64" Type="http://schemas.openxmlformats.org/officeDocument/2006/relationships/image" Target="../media/image67.png"/><Relationship Id="rId69" Type="http://schemas.openxmlformats.org/officeDocument/2006/relationships/image" Target="../media/image70.png"/><Relationship Id="rId8" Type="http://schemas.openxmlformats.org/officeDocument/2006/relationships/image" Target="../media/image15.svg"/><Relationship Id="rId51" Type="http://schemas.openxmlformats.org/officeDocument/2006/relationships/image" Target="../media/image58.png"/><Relationship Id="rId72" Type="http://schemas.microsoft.com/office/2007/relationships/hdphoto" Target="../media/hdphoto21.wdp"/><Relationship Id="rId3" Type="http://schemas.openxmlformats.org/officeDocument/2006/relationships/customXml" Target="../ink/ink4.xml"/><Relationship Id="rId12" Type="http://schemas.openxmlformats.org/officeDocument/2006/relationships/image" Target="../media/image19.svg"/><Relationship Id="rId17" Type="http://schemas.openxmlformats.org/officeDocument/2006/relationships/image" Target="../media/image24.png"/><Relationship Id="rId25" Type="http://schemas.microsoft.com/office/2007/relationships/hdphoto" Target="../media/hdphoto4.wdp"/><Relationship Id="rId33" Type="http://schemas.microsoft.com/office/2007/relationships/hdphoto" Target="../media/hdphoto7.wdp"/><Relationship Id="rId38" Type="http://schemas.openxmlformats.org/officeDocument/2006/relationships/image" Target="../media/image50.png"/><Relationship Id="rId46" Type="http://schemas.openxmlformats.org/officeDocument/2006/relationships/image" Target="../media/image55.png"/><Relationship Id="rId59" Type="http://schemas.openxmlformats.org/officeDocument/2006/relationships/image" Target="../media/image64.png"/><Relationship Id="rId67" Type="http://schemas.openxmlformats.org/officeDocument/2006/relationships/image" Target="../media/image69.png"/><Relationship Id="rId20" Type="http://schemas.openxmlformats.org/officeDocument/2006/relationships/image" Target="../media/image27.png"/><Relationship Id="rId41" Type="http://schemas.microsoft.com/office/2007/relationships/hdphoto" Target="../media/hdphoto10.wdp"/><Relationship Id="rId54" Type="http://schemas.microsoft.com/office/2007/relationships/hdphoto" Target="../media/hdphoto14.wdp"/><Relationship Id="rId62" Type="http://schemas.openxmlformats.org/officeDocument/2006/relationships/image" Target="../media/image66.png"/><Relationship Id="rId70" Type="http://schemas.microsoft.com/office/2007/relationships/hdphoto" Target="../media/hdphoto20.wdp"/><Relationship Id="rId1" Type="http://schemas.openxmlformats.org/officeDocument/2006/relationships/slideLayout" Target="../slideLayouts/slideLayout7.xml"/><Relationship Id="rId6" Type="http://schemas.openxmlformats.org/officeDocument/2006/relationships/image" Target="../media/image13.sv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3.png"/><Relationship Id="rId36" Type="http://schemas.openxmlformats.org/officeDocument/2006/relationships/image" Target="../media/image49.png"/><Relationship Id="rId49" Type="http://schemas.microsoft.com/office/2007/relationships/hdphoto" Target="../media/hdphoto13.wdp"/><Relationship Id="rId57" Type="http://schemas.openxmlformats.org/officeDocument/2006/relationships/image" Target="../media/image63.png"/><Relationship Id="rId10" Type="http://schemas.openxmlformats.org/officeDocument/2006/relationships/image" Target="../media/image17.svg"/><Relationship Id="rId31" Type="http://schemas.openxmlformats.org/officeDocument/2006/relationships/image" Target="../media/image36.svg"/><Relationship Id="rId44" Type="http://schemas.openxmlformats.org/officeDocument/2006/relationships/image" Target="../media/image53.png"/><Relationship Id="rId52" Type="http://schemas.openxmlformats.org/officeDocument/2006/relationships/image" Target="../media/image59.png"/><Relationship Id="rId60" Type="http://schemas.openxmlformats.org/officeDocument/2006/relationships/image" Target="../media/image65.png"/><Relationship Id="rId65" Type="http://schemas.microsoft.com/office/2007/relationships/hdphoto" Target="../media/hdphoto18.wdp"/><Relationship Id="rId73" Type="http://schemas.openxmlformats.org/officeDocument/2006/relationships/image" Target="../media/image72.png"/><Relationship Id="rId4" Type="http://schemas.openxmlformats.org/officeDocument/2006/relationships/image" Target="../media/image11.png"/><Relationship Id="rId9" Type="http://schemas.openxmlformats.org/officeDocument/2006/relationships/image" Target="../media/image16.png"/><Relationship Id="rId13" Type="http://schemas.openxmlformats.org/officeDocument/2006/relationships/image" Target="../media/image20.png"/><Relationship Id="rId18" Type="http://schemas.openxmlformats.org/officeDocument/2006/relationships/image" Target="../media/image25.svg"/><Relationship Id="rId39" Type="http://schemas.microsoft.com/office/2007/relationships/hdphoto" Target="../media/hdphoto9.wdp"/><Relationship Id="rId34" Type="http://schemas.openxmlformats.org/officeDocument/2006/relationships/image" Target="../media/image47.png"/><Relationship Id="rId50" Type="http://schemas.openxmlformats.org/officeDocument/2006/relationships/image" Target="../media/image57.png"/><Relationship Id="rId55" Type="http://schemas.openxmlformats.org/officeDocument/2006/relationships/image" Target="../media/image61.png"/><Relationship Id="rId7" Type="http://schemas.openxmlformats.org/officeDocument/2006/relationships/image" Target="../media/image14.png"/><Relationship Id="rId71"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0D40C1-467F-E3CA-445F-CDDDEDA2ED2C}"/>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810" b="93929" l="9902" r="89914">
                        <a14:foregroundMark x1="49692" y1="24762" x2="56458" y2="28869"/>
                        <a14:foregroundMark x1="56458" y1="28869" x2="57442" y2="29940"/>
                        <a14:foregroundMark x1="52829" y1="31488" x2="45141" y2="32083"/>
                        <a14:foregroundMark x1="45141" y1="32083" x2="44957" y2="35000"/>
                        <a14:foregroundMark x1="44772" y1="34881" x2="44772" y2="34881"/>
                        <a14:foregroundMark x1="59164" y1="35774" x2="55720" y2="35774"/>
                        <a14:foregroundMark x1="60763" y1="92500" x2="52522" y2="93988"/>
                        <a14:foregroundMark x1="52522" y1="93988" x2="50923" y2="90655"/>
                        <a14:foregroundMark x1="50923" y1="90476" x2="50923" y2="90476"/>
                        <a14:foregroundMark x1="53321" y1="8810" x2="49815" y2="8810"/>
                      </a14:backgroundRemoval>
                    </a14:imgEffect>
                  </a14:imgLayer>
                </a14:imgProps>
              </a:ext>
            </a:extLst>
          </a:blip>
          <a:srcRect r="-1" b="31382"/>
          <a:stretch/>
        </p:blipFill>
        <p:spPr>
          <a:xfrm>
            <a:off x="3869305" y="-531536"/>
            <a:ext cx="9374660" cy="6648780"/>
          </a:xfrm>
          <a:prstGeom prst="rect">
            <a:avLst/>
          </a:prstGeom>
        </p:spPr>
      </p:pic>
      <p:sp>
        <p:nvSpPr>
          <p:cNvPr id="2" name="Title 1">
            <a:extLst>
              <a:ext uri="{FF2B5EF4-FFF2-40B4-BE49-F238E27FC236}">
                <a16:creationId xmlns:a16="http://schemas.microsoft.com/office/drawing/2014/main" id="{B1E05864-783E-59E6-36DB-2C909002729E}"/>
              </a:ext>
            </a:extLst>
          </p:cNvPr>
          <p:cNvSpPr>
            <a:spLocks noGrp="1"/>
          </p:cNvSpPr>
          <p:nvPr>
            <p:ph type="ctrTitle" idx="4294967295"/>
          </p:nvPr>
        </p:nvSpPr>
        <p:spPr>
          <a:xfrm>
            <a:off x="858970" y="5202"/>
            <a:ext cx="6251575" cy="3565525"/>
          </a:xfrm>
        </p:spPr>
        <p:txBody>
          <a:bodyPr anchor="b">
            <a:normAutofit/>
          </a:bodyPr>
          <a:lstStyle/>
          <a:p>
            <a:pPr algn="l"/>
            <a:r>
              <a:rPr lang="en-US" sz="5400">
                <a:latin typeface="Beirut" pitchFamily="2" charset="-78"/>
                <a:cs typeface="Beirut" pitchFamily="2" charset="-78"/>
              </a:rPr>
              <a:t>State of the Shell</a:t>
            </a:r>
          </a:p>
        </p:txBody>
      </p:sp>
      <p:sp>
        <p:nvSpPr>
          <p:cNvPr id="3" name="Subtitle 2">
            <a:extLst>
              <a:ext uri="{FF2B5EF4-FFF2-40B4-BE49-F238E27FC236}">
                <a16:creationId xmlns:a16="http://schemas.microsoft.com/office/drawing/2014/main" id="{0224383F-4FB7-6140-CAA6-0226DC9DDABE}"/>
              </a:ext>
            </a:extLst>
          </p:cNvPr>
          <p:cNvSpPr>
            <a:spLocks noGrp="1"/>
          </p:cNvSpPr>
          <p:nvPr>
            <p:ph type="subTitle" idx="4294967295"/>
          </p:nvPr>
        </p:nvSpPr>
        <p:spPr>
          <a:xfrm>
            <a:off x="946826" y="3570727"/>
            <a:ext cx="6251575" cy="1573213"/>
          </a:xfrm>
        </p:spPr>
        <p:txBody>
          <a:bodyPr>
            <a:normAutofit/>
          </a:bodyPr>
          <a:lstStyle/>
          <a:p>
            <a:pPr marL="0" indent="0" algn="l">
              <a:buNone/>
            </a:pPr>
            <a:r>
              <a:rPr lang="en-US" sz="4400">
                <a:latin typeface="Beirut" pitchFamily="2" charset="-78"/>
                <a:cs typeface="Beirut" pitchFamily="2" charset="-78"/>
              </a:rPr>
              <a:t>April 2023</a:t>
            </a:r>
          </a:p>
        </p:txBody>
      </p:sp>
      <p:sp>
        <p:nvSpPr>
          <p:cNvPr id="12" name="Oval 11">
            <a:extLst>
              <a:ext uri="{FF2B5EF4-FFF2-40B4-BE49-F238E27FC236}">
                <a16:creationId xmlns:a16="http://schemas.microsoft.com/office/drawing/2014/main" id="{C918AFCE-B314-C869-51ED-286F917274E2}"/>
              </a:ext>
            </a:extLst>
          </p:cNvPr>
          <p:cNvSpPr/>
          <p:nvPr/>
        </p:nvSpPr>
        <p:spPr>
          <a:xfrm>
            <a:off x="94735" y="84777"/>
            <a:ext cx="210065" cy="1977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1063969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9217F5D-CE51-1BB3-18C8-A95F80E2AA51}"/>
              </a:ext>
            </a:extLst>
          </p:cNvPr>
          <p:cNvSpPr/>
          <p:nvPr/>
        </p:nvSpPr>
        <p:spPr>
          <a:xfrm>
            <a:off x="2446311" y="0"/>
            <a:ext cx="6766615" cy="6359782"/>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Beirut" pitchFamily="2" charset="-78"/>
              <a:ea typeface="+mn-ea"/>
              <a:cs typeface="Beirut" pitchFamily="2" charset="-78"/>
            </a:endParaRPr>
          </a:p>
        </p:txBody>
      </p:sp>
      <p:sp>
        <p:nvSpPr>
          <p:cNvPr id="88" name="TextBox 87">
            <a:extLst>
              <a:ext uri="{FF2B5EF4-FFF2-40B4-BE49-F238E27FC236}">
                <a16:creationId xmlns:a16="http://schemas.microsoft.com/office/drawing/2014/main" id="{476C811D-448A-4062-A018-3DDB62AAF59D}"/>
              </a:ext>
            </a:extLst>
          </p:cNvPr>
          <p:cNvSpPr txBox="1"/>
          <p:nvPr/>
        </p:nvSpPr>
        <p:spPr>
          <a:xfrm>
            <a:off x="4250642" y="2362692"/>
            <a:ext cx="2436955"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Beirut" pitchFamily="2" charset="-78"/>
              <a:ea typeface="+mn-ea"/>
              <a:cs typeface="Beirut" pitchFamily="2" charset="-78"/>
            </a:endParaRPr>
          </a:p>
        </p:txBody>
      </p:sp>
      <p:sp>
        <p:nvSpPr>
          <p:cNvPr id="3" name="Title 1">
            <a:extLst>
              <a:ext uri="{FF2B5EF4-FFF2-40B4-BE49-F238E27FC236}">
                <a16:creationId xmlns:a16="http://schemas.microsoft.com/office/drawing/2014/main" id="{BF04E34D-2BBA-3412-9F88-50369E045CEB}"/>
              </a:ext>
            </a:extLst>
          </p:cNvPr>
          <p:cNvSpPr txBox="1">
            <a:spLocks/>
          </p:cNvSpPr>
          <p:nvPr/>
        </p:nvSpPr>
        <p:spPr>
          <a:xfrm>
            <a:off x="198063" y="10480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a:ln>
                <a:noFill/>
              </a:ln>
              <a:solidFill>
                <a:prstClr val="black"/>
              </a:solidFill>
              <a:effectLst/>
              <a:uLnTx/>
              <a:uFillTx/>
              <a:latin typeface="Beirut" pitchFamily="2" charset="-78"/>
              <a:ea typeface="+mj-ea"/>
              <a:cs typeface="Beirut" pitchFamily="2" charset="-78"/>
            </a:endParaRPr>
          </a:p>
        </p:txBody>
      </p:sp>
      <p:sp>
        <p:nvSpPr>
          <p:cNvPr id="2" name="Oval 1">
            <a:extLst>
              <a:ext uri="{FF2B5EF4-FFF2-40B4-BE49-F238E27FC236}">
                <a16:creationId xmlns:a16="http://schemas.microsoft.com/office/drawing/2014/main" id="{635EDDA8-41BA-BF10-6CCC-31DBB544D5CF}"/>
              </a:ext>
            </a:extLst>
          </p:cNvPr>
          <p:cNvSpPr/>
          <p:nvPr/>
        </p:nvSpPr>
        <p:spPr>
          <a:xfrm>
            <a:off x="94735" y="84777"/>
            <a:ext cx="210065" cy="19770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grpSp>
        <p:nvGrpSpPr>
          <p:cNvPr id="25" name="Group 24">
            <a:extLst>
              <a:ext uri="{FF2B5EF4-FFF2-40B4-BE49-F238E27FC236}">
                <a16:creationId xmlns:a16="http://schemas.microsoft.com/office/drawing/2014/main" id="{4D862C45-98B7-33DC-94E0-8ECD3825D70A}"/>
              </a:ext>
            </a:extLst>
          </p:cNvPr>
          <p:cNvGrpSpPr/>
          <p:nvPr/>
        </p:nvGrpSpPr>
        <p:grpSpPr>
          <a:xfrm>
            <a:off x="3741219" y="4170043"/>
            <a:ext cx="1903065" cy="1857694"/>
            <a:chOff x="2771805" y="99955"/>
            <a:chExt cx="6289068" cy="5983288"/>
          </a:xfrm>
        </p:grpSpPr>
        <p:sp>
          <p:nvSpPr>
            <p:cNvPr id="26" name="Oval 25">
              <a:extLst>
                <a:ext uri="{FF2B5EF4-FFF2-40B4-BE49-F238E27FC236}">
                  <a16:creationId xmlns:a16="http://schemas.microsoft.com/office/drawing/2014/main" id="{EBD8B5D1-B9CB-8DE8-8437-A81C38EC1CA7}"/>
                </a:ext>
              </a:extLst>
            </p:cNvPr>
            <p:cNvSpPr/>
            <p:nvPr/>
          </p:nvSpPr>
          <p:spPr>
            <a:xfrm>
              <a:off x="2771805" y="99955"/>
              <a:ext cx="6289068" cy="59832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eirut" pitchFamily="2" charset="-78"/>
                <a:ea typeface="+mn-ea"/>
                <a:cs typeface="Beirut" pitchFamily="2" charset="-78"/>
              </a:endParaRPr>
            </a:p>
          </p:txBody>
        </p:sp>
        <p:sp>
          <p:nvSpPr>
            <p:cNvPr id="27" name="TextBox 26">
              <a:extLst>
                <a:ext uri="{FF2B5EF4-FFF2-40B4-BE49-F238E27FC236}">
                  <a16:creationId xmlns:a16="http://schemas.microsoft.com/office/drawing/2014/main" id="{1FE3ED94-621F-6CD7-1DC7-734883B000C4}"/>
                </a:ext>
              </a:extLst>
            </p:cNvPr>
            <p:cNvSpPr txBox="1"/>
            <p:nvPr/>
          </p:nvSpPr>
          <p:spPr>
            <a:xfrm>
              <a:off x="4587194" y="5521664"/>
              <a:ext cx="238397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Beirut" pitchFamily="2" charset="-78"/>
                <a:ea typeface="+mn-ea"/>
                <a:cs typeface="Beirut" pitchFamily="2" charset="-78"/>
              </a:endParaRPr>
            </a:p>
          </p:txBody>
        </p:sp>
        <mc:AlternateContent xmlns:mc="http://schemas.openxmlformats.org/markup-compatibility/2006" xmlns:p14="http://schemas.microsoft.com/office/powerpoint/2010/main">
          <mc:Choice Requires="p14">
            <p:contentPart p14:bwMode="auto" r:id="rId3">
              <p14:nvContentPartPr>
                <p14:cNvPr id="28" name="Ink 27">
                  <a:extLst>
                    <a:ext uri="{FF2B5EF4-FFF2-40B4-BE49-F238E27FC236}">
                      <a16:creationId xmlns:a16="http://schemas.microsoft.com/office/drawing/2014/main" id="{EFD74E5E-003B-C197-B1D8-EAD8F1B492B7}"/>
                    </a:ext>
                  </a:extLst>
                </p14:cNvPr>
                <p14:cNvContentPartPr/>
                <p14:nvPr/>
              </p14:nvContentPartPr>
              <p14:xfrm>
                <a:off x="5190531" y="471157"/>
                <a:ext cx="360" cy="360"/>
              </p14:xfrm>
            </p:contentPart>
          </mc:Choice>
          <mc:Fallback xmlns="">
            <p:pic>
              <p:nvPicPr>
                <p:cNvPr id="28" name="Ink 27">
                  <a:extLst>
                    <a:ext uri="{FF2B5EF4-FFF2-40B4-BE49-F238E27FC236}">
                      <a16:creationId xmlns:a16="http://schemas.microsoft.com/office/drawing/2014/main" id="{EFD74E5E-003B-C197-B1D8-EAD8F1B492B7}"/>
                    </a:ext>
                  </a:extLst>
                </p:cNvPr>
                <p:cNvPicPr/>
                <p:nvPr/>
              </p:nvPicPr>
              <p:blipFill>
                <a:blip r:embed="rId4"/>
                <a:stretch>
                  <a:fillRect/>
                </a:stretch>
              </p:blipFill>
              <p:spPr>
                <a:xfrm>
                  <a:off x="5181531" y="462157"/>
                  <a:ext cx="18000" cy="18000"/>
                </a:xfrm>
                <a:prstGeom prst="rect">
                  <a:avLst/>
                </a:prstGeom>
              </p:spPr>
            </p:pic>
          </mc:Fallback>
        </mc:AlternateContent>
        <p:pic>
          <p:nvPicPr>
            <p:cNvPr id="29" name="Graphic 28" descr="Connections outline">
              <a:extLst>
                <a:ext uri="{FF2B5EF4-FFF2-40B4-BE49-F238E27FC236}">
                  <a16:creationId xmlns:a16="http://schemas.microsoft.com/office/drawing/2014/main" id="{B9FB4997-B856-E8BD-F8B8-60E387F16C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62306" y="1283578"/>
              <a:ext cx="1561033" cy="1561033"/>
            </a:xfrm>
            <a:prstGeom prst="rect">
              <a:avLst/>
            </a:prstGeom>
          </p:spPr>
        </p:pic>
        <p:pic>
          <p:nvPicPr>
            <p:cNvPr id="30" name="Graphic 29" descr="Unlock with solid fill">
              <a:extLst>
                <a:ext uri="{FF2B5EF4-FFF2-40B4-BE49-F238E27FC236}">
                  <a16:creationId xmlns:a16="http://schemas.microsoft.com/office/drawing/2014/main" id="{3349E41A-9752-9589-4A7C-7F0828D304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67750" y="2641976"/>
              <a:ext cx="1249491" cy="1249491"/>
            </a:xfrm>
            <a:prstGeom prst="rect">
              <a:avLst/>
            </a:prstGeom>
          </p:spPr>
        </p:pic>
        <p:pic>
          <p:nvPicPr>
            <p:cNvPr id="32" name="Graphic 31" descr="Box outline">
              <a:extLst>
                <a:ext uri="{FF2B5EF4-FFF2-40B4-BE49-F238E27FC236}">
                  <a16:creationId xmlns:a16="http://schemas.microsoft.com/office/drawing/2014/main" id="{C3A66551-1A51-E73B-CBB7-572CDA91A5B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17684" y="3647373"/>
              <a:ext cx="1405627" cy="1405627"/>
            </a:xfrm>
            <a:prstGeom prst="rect">
              <a:avLst/>
            </a:prstGeom>
          </p:spPr>
        </p:pic>
        <p:pic>
          <p:nvPicPr>
            <p:cNvPr id="33" name="Graphic 32" descr="Open folder outline">
              <a:extLst>
                <a:ext uri="{FF2B5EF4-FFF2-40B4-BE49-F238E27FC236}">
                  <a16:creationId xmlns:a16="http://schemas.microsoft.com/office/drawing/2014/main" id="{F5B6F694-18CE-0818-565C-B4747ABB8F0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99605" y="2906561"/>
              <a:ext cx="1249490" cy="1249490"/>
            </a:xfrm>
            <a:prstGeom prst="rect">
              <a:avLst/>
            </a:prstGeom>
          </p:spPr>
        </p:pic>
        <p:pic>
          <p:nvPicPr>
            <p:cNvPr id="34" name="Graphic 33" descr="Remote control with solid fill">
              <a:extLst>
                <a:ext uri="{FF2B5EF4-FFF2-40B4-BE49-F238E27FC236}">
                  <a16:creationId xmlns:a16="http://schemas.microsoft.com/office/drawing/2014/main" id="{3C3D6F41-97B2-43B1-43DE-9EDED8A6DFA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771056" y="4099360"/>
              <a:ext cx="682273" cy="682273"/>
            </a:xfrm>
            <a:prstGeom prst="rect">
              <a:avLst/>
            </a:prstGeom>
          </p:spPr>
        </p:pic>
        <p:pic>
          <p:nvPicPr>
            <p:cNvPr id="35" name="Graphic 34" descr="Eye Scan with solid fill">
              <a:extLst>
                <a:ext uri="{FF2B5EF4-FFF2-40B4-BE49-F238E27FC236}">
                  <a16:creationId xmlns:a16="http://schemas.microsoft.com/office/drawing/2014/main" id="{53B95A10-8E79-3A3A-E91A-ADA7AD80434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389117" y="2119511"/>
              <a:ext cx="1044930" cy="1044930"/>
            </a:xfrm>
            <a:prstGeom prst="rect">
              <a:avLst/>
            </a:prstGeom>
          </p:spPr>
        </p:pic>
        <p:pic>
          <p:nvPicPr>
            <p:cNvPr id="36" name="Graphic 35" descr="Table with solid fill">
              <a:extLst>
                <a:ext uri="{FF2B5EF4-FFF2-40B4-BE49-F238E27FC236}">
                  <a16:creationId xmlns:a16="http://schemas.microsoft.com/office/drawing/2014/main" id="{447CE951-0DED-CD77-B3C0-478F3F14AB7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909973" y="2705448"/>
              <a:ext cx="1122546" cy="1122546"/>
            </a:xfrm>
            <a:prstGeom prst="rect">
              <a:avLst/>
            </a:prstGeom>
          </p:spPr>
        </p:pic>
        <p:pic>
          <p:nvPicPr>
            <p:cNvPr id="37" name="Picture 2" descr="Xml - Free interface icons">
              <a:extLst>
                <a:ext uri="{FF2B5EF4-FFF2-40B4-BE49-F238E27FC236}">
                  <a16:creationId xmlns:a16="http://schemas.microsoft.com/office/drawing/2014/main" id="{DBE2CA31-04E3-3137-9195-253AD31F101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882356" y="2261048"/>
              <a:ext cx="1122546" cy="112254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Json file - Free interface icons">
              <a:extLst>
                <a:ext uri="{FF2B5EF4-FFF2-40B4-BE49-F238E27FC236}">
                  <a16:creationId xmlns:a16="http://schemas.microsoft.com/office/drawing/2014/main" id="{F78344C3-D055-EAA0-694F-04E9C57EB69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215290" y="3980378"/>
              <a:ext cx="1013605" cy="1013605"/>
            </a:xfrm>
            <a:prstGeom prst="rect">
              <a:avLst/>
            </a:prstGeom>
            <a:noFill/>
            <a:extLst>
              <a:ext uri="{909E8E84-426E-40DD-AFC4-6F175D3DCCD1}">
                <a14:hiddenFill xmlns:a14="http://schemas.microsoft.com/office/drawing/2010/main">
                  <a:solidFill>
                    <a:srgbClr val="FFFFFF"/>
                  </a:solidFill>
                </a14:hiddenFill>
              </a:ext>
            </a:extLst>
          </p:spPr>
        </p:pic>
        <p:pic>
          <p:nvPicPr>
            <p:cNvPr id="39" name="Graphic 38" descr="Internet outline">
              <a:extLst>
                <a:ext uri="{FF2B5EF4-FFF2-40B4-BE49-F238E27FC236}">
                  <a16:creationId xmlns:a16="http://schemas.microsoft.com/office/drawing/2014/main" id="{6B0308AC-02BD-525E-8837-76279491537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275053" y="3777403"/>
              <a:ext cx="1273058" cy="1273058"/>
            </a:xfrm>
            <a:prstGeom prst="rect">
              <a:avLst/>
            </a:prstGeom>
          </p:spPr>
        </p:pic>
        <p:pic>
          <p:nvPicPr>
            <p:cNvPr id="40" name="Picture 8" descr="Partition, registry icon - Download on Iconfinder">
              <a:extLst>
                <a:ext uri="{FF2B5EF4-FFF2-40B4-BE49-F238E27FC236}">
                  <a16:creationId xmlns:a16="http://schemas.microsoft.com/office/drawing/2014/main" id="{4AE8123D-53D9-5BFB-04FC-711FBD18AA3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502170" y="1501211"/>
              <a:ext cx="1273058" cy="127305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4" descr="Net Framework png images | PNGEgg">
              <a:extLst>
                <a:ext uri="{FF2B5EF4-FFF2-40B4-BE49-F238E27FC236}">
                  <a16:creationId xmlns:a16="http://schemas.microsoft.com/office/drawing/2014/main" id="{36230C6F-9C12-8579-3969-05585024962F}"/>
                </a:ext>
              </a:extLst>
            </p:cNvPr>
            <p:cNvPicPr>
              <a:picLocks noChangeAspect="1" noChangeArrowheads="1"/>
            </p:cNvPicPr>
            <p:nvPr/>
          </p:nvPicPr>
          <p:blipFill>
            <a:blip r:embed="rId24">
              <a:extLst>
                <a:ext uri="{BEBA8EAE-BF5A-486C-A8C5-ECC9F3942E4B}">
                  <a14:imgProps xmlns:a14="http://schemas.microsoft.com/office/drawing/2010/main">
                    <a14:imgLayer r:embed="rId25">
                      <a14:imgEffect>
                        <a14:backgroundRemoval t="10000" b="90000" l="10000" r="90000"/>
                      </a14:imgEffect>
                      <a14:imgEffect>
                        <a14:colorTemperature colorTemp="112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401962" y="3014434"/>
              <a:ext cx="1686429" cy="168642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6" descr="Windows Vista PNG and Windows Vista Transparent Clipart Free Download. -  CleanPNG / KissPNG">
              <a:extLst>
                <a:ext uri="{FF2B5EF4-FFF2-40B4-BE49-F238E27FC236}">
                  <a16:creationId xmlns:a16="http://schemas.microsoft.com/office/drawing/2014/main" id="{6D199838-F8FC-D927-45AB-BEC09E8D5AC5}"/>
                </a:ext>
              </a:extLst>
            </p:cNvPr>
            <p:cNvPicPr>
              <a:picLocks noChangeAspect="1" noChangeArrowheads="1"/>
            </p:cNvPicPr>
            <p:nvPr/>
          </p:nvPicPr>
          <p:blipFill>
            <a:blip r:embed="rId26">
              <a:extLst>
                <a:ext uri="{BEBA8EAE-BF5A-486C-A8C5-ECC9F3942E4B}">
                  <a14:imgProps xmlns:a14="http://schemas.microsoft.com/office/drawing/2010/main">
                    <a14:imgLayer r:embed="rId27">
                      <a14:imgEffect>
                        <a14:backgroundRemoval t="4018" b="89286" l="6250" r="90625">
                          <a14:foregroundMark x1="50000" y1="10714" x2="50000" y2="10714"/>
                          <a14:foregroundMark x1="35268" y1="11607" x2="35268" y2="11607"/>
                          <a14:foregroundMark x1="42411" y1="4018" x2="42411" y2="4018"/>
                          <a14:foregroundMark x1="6696" y1="39286" x2="6696" y2="39286"/>
                          <a14:foregroundMark x1="90625" y1="45536" x2="90625" y2="45536"/>
                        </a14:backgroundRemoval>
                      </a14:imgEffect>
                      <a14:imgEffect>
                        <a14:colorTemperature colorTemp="112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938394" y="2584595"/>
              <a:ext cx="1706284" cy="1706284"/>
            </a:xfrm>
            <a:prstGeom prst="rect">
              <a:avLst/>
            </a:prstGeom>
            <a:noFill/>
            <a:extLst>
              <a:ext uri="{909E8E84-426E-40DD-AFC4-6F175D3DCCD1}">
                <a14:hiddenFill xmlns:a14="http://schemas.microsoft.com/office/drawing/2010/main">
                  <a:solidFill>
                    <a:srgbClr val="FFFFFF"/>
                  </a:solidFill>
                </a14:hiddenFill>
              </a:ext>
            </a:extLst>
          </p:spPr>
        </p:pic>
        <p:pic>
          <p:nvPicPr>
            <p:cNvPr id="43" name="Graphic 42" descr="Programmer female with solid fill">
              <a:extLst>
                <a:ext uri="{FF2B5EF4-FFF2-40B4-BE49-F238E27FC236}">
                  <a16:creationId xmlns:a16="http://schemas.microsoft.com/office/drawing/2014/main" id="{6AE50F7C-D8E3-CF67-1E77-E9017C2FFE0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065877" y="4011038"/>
              <a:ext cx="1451318" cy="1451318"/>
            </a:xfrm>
            <a:prstGeom prst="rect">
              <a:avLst/>
            </a:prstGeom>
          </p:spPr>
        </p:pic>
        <p:pic>
          <p:nvPicPr>
            <p:cNvPr id="44" name="Graphic 43" descr="Cmd Terminal with solid fill">
              <a:extLst>
                <a:ext uri="{FF2B5EF4-FFF2-40B4-BE49-F238E27FC236}">
                  <a16:creationId xmlns:a16="http://schemas.microsoft.com/office/drawing/2014/main" id="{112DDED0-79C8-C017-CF30-C9A35750288C}"/>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990081" y="1930161"/>
              <a:ext cx="1161438" cy="1161438"/>
            </a:xfrm>
            <a:prstGeom prst="rect">
              <a:avLst/>
            </a:prstGeom>
          </p:spPr>
        </p:pic>
      </p:grpSp>
      <p:pic>
        <p:nvPicPr>
          <p:cNvPr id="45" name="Picture 2" descr="PowerShell 7 Upgrade : A How to Walk Through">
            <a:extLst>
              <a:ext uri="{FF2B5EF4-FFF2-40B4-BE49-F238E27FC236}">
                <a16:creationId xmlns:a16="http://schemas.microsoft.com/office/drawing/2014/main" id="{0F7B9875-F57C-9CB0-FC57-0D4F989DD92F}"/>
              </a:ext>
            </a:extLst>
          </p:cNvPr>
          <p:cNvPicPr>
            <a:picLocks noChangeAspect="1" noChangeArrowheads="1"/>
          </p:cNvPicPr>
          <p:nvPr/>
        </p:nvPicPr>
        <p:blipFill>
          <a:blip r:embed="rId32">
            <a:extLst>
              <a:ext uri="{BEBA8EAE-BF5A-486C-A8C5-ECC9F3942E4B}">
                <a14:imgProps xmlns:a14="http://schemas.microsoft.com/office/drawing/2010/main">
                  <a14:imgLayer r:embed="rId33">
                    <a14:imgEffect>
                      <a14:backgroundRemoval t="4126" b="94350" l="9816" r="89836">
                        <a14:foregroundMark x1="41056" y1="12377" x2="41056" y2="12377"/>
                        <a14:foregroundMark x1="46886" y1="17578" x2="46886" y2="17578"/>
                        <a14:foregroundMark x1="51021" y1="16413" x2="51021" y2="16413"/>
                        <a14:foregroundMark x1="47833" y1="12377" x2="47833" y2="12377"/>
                        <a14:foregroundMark x1="35077" y1="10045" x2="35077" y2="10045"/>
                        <a14:foregroundMark x1="32536" y1="12735" x2="32536" y2="12735"/>
                        <a14:foregroundMark x1="30394" y1="18924" x2="30394" y2="18924"/>
                        <a14:foregroundMark x1="38615" y1="6637" x2="38615" y2="6637"/>
                        <a14:foregroundMark x1="35426" y1="4126" x2="35426" y2="4126"/>
                        <a14:foregroundMark x1="48480" y1="33812" x2="48480" y2="33812"/>
                        <a14:foregroundMark x1="49975" y1="33632" x2="49975" y2="33632"/>
                        <a14:foregroundMark x1="54011" y1="41076" x2="54011" y2="41076"/>
                        <a14:foregroundMark x1="56552" y1="50045" x2="56552" y2="50045"/>
                        <a14:foregroundMark x1="49776" y1="54529" x2="49776" y2="54529"/>
                        <a14:foregroundMark x1="45640" y1="60807" x2="45640" y2="60807"/>
                        <a14:foregroundMark x1="36672" y1="68610" x2="36572" y2="69417"/>
                        <a14:foregroundMark x1="34031" y1="75336" x2="34031" y2="75336"/>
                        <a14:foregroundMark x1="29696" y1="80359" x2="29696" y2="80359"/>
                        <a14:foregroundMark x1="29347" y1="83767" x2="29347" y2="83767"/>
                        <a14:foregroundMark x1="22770" y1="78565" x2="22770" y2="78565"/>
                        <a14:foregroundMark x1="22870" y1="64036" x2="22870" y2="64036"/>
                        <a14:foregroundMark x1="20080" y1="62152" x2="20080" y2="62152"/>
                        <a14:foregroundMark x1="17887" y1="74170" x2="17887" y2="74170"/>
                        <a14:foregroundMark x1="17788" y1="84574" x2="24564" y2="59821"/>
                        <a14:foregroundMark x1="24564" y1="59821" x2="26657" y2="68072"/>
                        <a14:foregroundMark x1="26657" y1="68072" x2="22770" y2="83049"/>
                        <a14:foregroundMark x1="22770" y1="83049" x2="22671" y2="83229"/>
                        <a14:foregroundMark x1="23269" y1="85650" x2="23269" y2="85650"/>
                        <a14:foregroundMark x1="23617" y1="89865" x2="55556" y2="86188"/>
                        <a14:foregroundMark x1="55556" y1="86188" x2="65272" y2="79193"/>
                        <a14:foregroundMark x1="65272" y1="79193" x2="68062" y2="73543"/>
                        <a14:foregroundMark x1="68062" y1="73543" x2="65371" y2="59641"/>
                        <a14:foregroundMark x1="65371" y1="59641" x2="67862" y2="50942"/>
                        <a14:foregroundMark x1="67862" y1="50942" x2="72546" y2="50762"/>
                        <a14:foregroundMark x1="72546" y1="50762" x2="74439" y2="57578"/>
                        <a14:foregroundMark x1="74439" y1="57578" x2="73244" y2="70942"/>
                        <a14:foregroundMark x1="30543" y1="81704" x2="40807" y2="68789"/>
                        <a14:foregroundMark x1="40807" y1="68789" x2="50623" y2="62332"/>
                        <a14:foregroundMark x1="50623" y1="62332" x2="54659" y2="57489"/>
                        <a14:foregroundMark x1="54659" y1="57489" x2="57250" y2="51570"/>
                        <a14:foregroundMark x1="57250" y1="51570" x2="54410" y2="42960"/>
                        <a14:foregroundMark x1="54410" y1="42960" x2="38714" y2="12377"/>
                        <a14:foregroundMark x1="74041" y1="76143" x2="71799" y2="84843"/>
                        <a14:foregroundMark x1="71799" y1="84843" x2="66716" y2="90314"/>
                        <a14:foregroundMark x1="66716" y1="90314" x2="48879" y2="97220"/>
                        <a14:foregroundMark x1="48879" y1="97220" x2="28700" y2="91659"/>
                        <a14:foregroundMark x1="28700" y1="91659" x2="20478" y2="94350"/>
                        <a14:foregroundMark x1="20478" y1="94350" x2="15197" y2="87803"/>
                        <a14:foregroundMark x1="16492" y1="66368" x2="16492" y2="66368"/>
                      </a14:backgroundRemoval>
                    </a14:imgEffect>
                  </a14:imgLayer>
                </a14:imgProps>
              </a:ext>
              <a:ext uri="{28A0092B-C50C-407E-A947-70E740481C1C}">
                <a14:useLocalDpi xmlns:a14="http://schemas.microsoft.com/office/drawing/2010/main" val="0"/>
              </a:ext>
            </a:extLst>
          </a:blip>
          <a:srcRect/>
          <a:stretch>
            <a:fillRect/>
          </a:stretch>
        </p:blipFill>
        <p:spPr bwMode="auto">
          <a:xfrm rot="20245672">
            <a:off x="3648174" y="4184925"/>
            <a:ext cx="987810" cy="548826"/>
          </a:xfrm>
          <a:prstGeom prst="rect">
            <a:avLst/>
          </a:prstGeom>
          <a:noFill/>
          <a:extLst>
            <a:ext uri="{909E8E84-426E-40DD-AFC4-6F175D3DCCD1}">
              <a14:hiddenFill xmlns:a14="http://schemas.microsoft.com/office/drawing/2010/main">
                <a:solidFill>
                  <a:srgbClr val="FFFFFF"/>
                </a:solidFill>
              </a14:hiddenFill>
            </a:ext>
          </a:extLst>
        </p:spPr>
      </p:pic>
      <p:pic>
        <p:nvPicPr>
          <p:cNvPr id="47" name="Graphic 46" descr="Syncing cloud with solid fill">
            <a:extLst>
              <a:ext uri="{FF2B5EF4-FFF2-40B4-BE49-F238E27FC236}">
                <a16:creationId xmlns:a16="http://schemas.microsoft.com/office/drawing/2014/main" id="{4FAE7079-0160-6671-47C9-39763C2FC7A9}"/>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rot="20812898">
            <a:off x="3415980" y="311047"/>
            <a:ext cx="1514006" cy="1514006"/>
          </a:xfrm>
          <a:prstGeom prst="rect">
            <a:avLst/>
          </a:prstGeom>
        </p:spPr>
      </p:pic>
      <p:pic>
        <p:nvPicPr>
          <p:cNvPr id="8194" name="Picture 2" descr="Azure Logos PNG | SVG EPS Vector - FREE Vector Design - Cdr, Ai, EPS, PNG,  SVG">
            <a:extLst>
              <a:ext uri="{FF2B5EF4-FFF2-40B4-BE49-F238E27FC236}">
                <a16:creationId xmlns:a16="http://schemas.microsoft.com/office/drawing/2014/main" id="{82CAA9A2-5C6B-C247-EB03-268E874375CD}"/>
              </a:ext>
            </a:extLst>
          </p:cNvPr>
          <p:cNvPicPr>
            <a:picLocks noChangeAspect="1" noChangeArrowheads="1"/>
          </p:cNvPicPr>
          <p:nvPr/>
        </p:nvPicPr>
        <p:blipFill>
          <a:blip r:embed="rId36">
            <a:extLst>
              <a:ext uri="{BEBA8EAE-BF5A-486C-A8C5-ECC9F3942E4B}">
                <a14:imgProps xmlns:a14="http://schemas.microsoft.com/office/drawing/2010/main">
                  <a14:imgLayer r:embed="rId3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0712708">
            <a:off x="3278347" y="1165723"/>
            <a:ext cx="1785869" cy="159430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Aws, amazon, web, services, Brands And Logos icon, png | PNGWing">
            <a:extLst>
              <a:ext uri="{FF2B5EF4-FFF2-40B4-BE49-F238E27FC236}">
                <a16:creationId xmlns:a16="http://schemas.microsoft.com/office/drawing/2014/main" id="{98958BBD-83E8-D6B5-1E67-29B52C4B3B8B}"/>
              </a:ext>
            </a:extLst>
          </p:cNvPr>
          <p:cNvPicPr>
            <a:picLocks noChangeAspect="1" noChangeArrowheads="1"/>
          </p:cNvPicPr>
          <p:nvPr/>
        </p:nvPicPr>
        <p:blipFill>
          <a:blip r:embed="rId38">
            <a:extLst>
              <a:ext uri="{BEBA8EAE-BF5A-486C-A8C5-ECC9F3942E4B}">
                <a14:imgProps xmlns:a14="http://schemas.microsoft.com/office/drawing/2010/main">
                  <a14:imgLayer r:embed="rId39">
                    <a14:imgEffect>
                      <a14:backgroundRemoval t="10000" b="90000" l="10000" r="90000">
                        <a14:foregroundMark x1="31413" y1="43696" x2="31413" y2="43696"/>
                        <a14:foregroundMark x1="47283" y1="41630" x2="47283" y2="41630"/>
                        <a14:foregroundMark x1="74457" y1="41196" x2="74457" y2="41196"/>
                        <a14:foregroundMark x1="82065" y1="58478" x2="82065" y2="58478"/>
                      </a14:backgroundRemoval>
                    </a14:imgEffect>
                  </a14:imgLayer>
                </a14:imgProps>
              </a:ext>
              <a:ext uri="{28A0092B-C50C-407E-A947-70E740481C1C}">
                <a14:useLocalDpi xmlns:a14="http://schemas.microsoft.com/office/drawing/2010/main" val="0"/>
              </a:ext>
            </a:extLst>
          </a:blip>
          <a:srcRect/>
          <a:stretch>
            <a:fillRect/>
          </a:stretch>
        </p:blipFill>
        <p:spPr bwMode="auto">
          <a:xfrm rot="20640630">
            <a:off x="5085320" y="1069773"/>
            <a:ext cx="996713" cy="996713"/>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Logo Google Cloud Platform Cloud computing Font, cloud computing, text,  cloud png | PNGEgg">
            <a:extLst>
              <a:ext uri="{FF2B5EF4-FFF2-40B4-BE49-F238E27FC236}">
                <a16:creationId xmlns:a16="http://schemas.microsoft.com/office/drawing/2014/main" id="{F11AD151-405A-36D8-3855-A9BB09B3D8BA}"/>
              </a:ext>
            </a:extLst>
          </p:cNvPr>
          <p:cNvPicPr>
            <a:picLocks noChangeAspect="1" noChangeArrowheads="1"/>
          </p:cNvPicPr>
          <p:nvPr/>
        </p:nvPicPr>
        <p:blipFill>
          <a:blip r:embed="rId40">
            <a:extLst>
              <a:ext uri="{BEBA8EAE-BF5A-486C-A8C5-ECC9F3942E4B}">
                <a14:imgProps xmlns:a14="http://schemas.microsoft.com/office/drawing/2010/main">
                  <a14:imgLayer r:embed="rId4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0872305">
            <a:off x="4316103" y="1512806"/>
            <a:ext cx="1351924" cy="92836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Vmware Png Logo - Free Transparent PNG Logos">
            <a:extLst>
              <a:ext uri="{FF2B5EF4-FFF2-40B4-BE49-F238E27FC236}">
                <a16:creationId xmlns:a16="http://schemas.microsoft.com/office/drawing/2014/main" id="{3B617000-EBD0-FE1D-1A36-F42B8C7046A5}"/>
              </a:ext>
            </a:extLst>
          </p:cNvPr>
          <p:cNvPicPr>
            <a:picLocks noChangeAspect="1" noChangeArrowheads="1"/>
          </p:cNvPicPr>
          <p:nvPr/>
        </p:nvPicPr>
        <p:blipFill>
          <a:blip r:embed="rId42">
            <a:extLst>
              <a:ext uri="{BEBA8EAE-BF5A-486C-A8C5-ECC9F3942E4B}">
                <a14:imgProps xmlns:a14="http://schemas.microsoft.com/office/drawing/2010/main">
                  <a14:imgLayer r:embed="rId43">
                    <a14:imgEffect>
                      <a14:backgroundRemoval t="9735" b="89381" l="7383" r="92617">
                        <a14:foregroundMark x1="7383" y1="46018" x2="7383" y2="46018"/>
                        <a14:foregroundMark x1="42506" y1="48673" x2="42506" y2="48673"/>
                        <a14:foregroundMark x1="70246" y1="49558" x2="70246" y2="49558"/>
                        <a14:foregroundMark x1="74944" y1="40708" x2="74944" y2="40708"/>
                        <a14:foregroundMark x1="82327" y1="50442" x2="82327" y2="50442"/>
                        <a14:foregroundMark x1="92617" y1="47788" x2="92617" y2="47788"/>
                      </a14:backgroundRemoval>
                    </a14:imgEffect>
                  </a14:imgLayer>
                </a14:imgProps>
              </a:ext>
              <a:ext uri="{28A0092B-C50C-407E-A947-70E740481C1C}">
                <a14:useLocalDpi xmlns:a14="http://schemas.microsoft.com/office/drawing/2010/main" val="0"/>
              </a:ext>
            </a:extLst>
          </a:blip>
          <a:srcRect/>
          <a:stretch>
            <a:fillRect/>
          </a:stretch>
        </p:blipFill>
        <p:spPr bwMode="auto">
          <a:xfrm rot="20469213">
            <a:off x="2954603" y="2590084"/>
            <a:ext cx="1464222" cy="370150"/>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Press and Media Resources - Docker">
            <a:extLst>
              <a:ext uri="{FF2B5EF4-FFF2-40B4-BE49-F238E27FC236}">
                <a16:creationId xmlns:a16="http://schemas.microsoft.com/office/drawing/2014/main" id="{990751F1-7882-A348-F7C5-69FE092026E2}"/>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5958996" y="801811"/>
            <a:ext cx="1300865" cy="1113039"/>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descr="Microsoft Azure DevOps Connector | Low-Code Microsoft Azure DevOps  Integration | Cyclr">
            <a:extLst>
              <a:ext uri="{FF2B5EF4-FFF2-40B4-BE49-F238E27FC236}">
                <a16:creationId xmlns:a16="http://schemas.microsoft.com/office/drawing/2014/main" id="{0C1B6CF8-FD88-D744-1E7C-3E680AEA3BF2}"/>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5354764" y="2924968"/>
            <a:ext cx="1049985" cy="1049985"/>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descr="Use .NET 7 with Fedora 36 and Distrobox - stefangeiger.ch">
            <a:extLst>
              <a:ext uri="{FF2B5EF4-FFF2-40B4-BE49-F238E27FC236}">
                <a16:creationId xmlns:a16="http://schemas.microsoft.com/office/drawing/2014/main" id="{80C853BE-9DBF-073B-22D0-20A1E326D840}"/>
              </a:ext>
            </a:extLst>
          </p:cNvPr>
          <p:cNvPicPr>
            <a:picLocks noChangeAspect="1" noChangeArrowheads="1"/>
          </p:cNvPicPr>
          <p:nvPr/>
        </p:nvPicPr>
        <p:blipFill>
          <a:blip r:embed="rId46">
            <a:extLst>
              <a:ext uri="{BEBA8EAE-BF5A-486C-A8C5-ECC9F3942E4B}">
                <a14:imgProps xmlns:a14="http://schemas.microsoft.com/office/drawing/2010/main">
                  <a14:imgLayer r:embed="rId47">
                    <a14:imgEffect>
                      <a14:backgroundRemoval t="7742" b="90968" l="9877" r="89815">
                        <a14:foregroundMark x1="45370" y1="79355" x2="45370" y2="79355"/>
                        <a14:foregroundMark x1="51235" y1="74194" x2="36728" y2="68387"/>
                        <a14:foregroundMark x1="34877" y1="38065" x2="47531" y2="25806"/>
                        <a14:foregroundMark x1="47531" y1="25806" x2="56173" y2="23226"/>
                        <a14:foregroundMark x1="62037" y1="29032" x2="32407" y2="30968"/>
                        <a14:foregroundMark x1="32407" y1="30968" x2="30556" y2="32258"/>
                        <a14:foregroundMark x1="44753" y1="23871" x2="56173" y2="20645"/>
                        <a14:foregroundMark x1="56173" y1="20645" x2="56173" y2="20645"/>
                        <a14:foregroundMark x1="37963" y1="28387" x2="60802" y2="25161"/>
                        <a14:foregroundMark x1="56173" y1="29677" x2="41049" y2="33548"/>
                        <a14:foregroundMark x1="41049" y1="33548" x2="32407" y2="50323"/>
                        <a14:foregroundMark x1="32407" y1="50323" x2="37963" y2="72258"/>
                        <a14:foregroundMark x1="37963" y1="72258" x2="49691" y2="69677"/>
                        <a14:foregroundMark x1="49691" y1="69677" x2="58642" y2="43226"/>
                        <a14:foregroundMark x1="58642" y1="43226" x2="55864" y2="19355"/>
                        <a14:foregroundMark x1="55864" y1="19355" x2="43519" y2="19355"/>
                        <a14:foregroundMark x1="43519" y1="19355" x2="42901" y2="21290"/>
                        <a14:foregroundMark x1="61420" y1="61935" x2="49383" y2="68387"/>
                        <a14:foregroundMark x1="49383" y1="68387" x2="36420" y2="44516"/>
                        <a14:foregroundMark x1="36420" y1="44516" x2="38272" y2="11613"/>
                        <a14:foregroundMark x1="38272" y1="11613" x2="52160" y2="12903"/>
                        <a14:foregroundMark x1="52160" y1="12903" x2="62654" y2="38065"/>
                        <a14:foregroundMark x1="62654" y1="38065" x2="59877" y2="67742"/>
                        <a14:foregroundMark x1="59877" y1="67742" x2="48457" y2="80645"/>
                        <a14:foregroundMark x1="48457" y1="80645" x2="41049" y2="60645"/>
                        <a14:foregroundMark x1="41049" y1="60645" x2="45370" y2="37419"/>
                        <a14:foregroundMark x1="45370" y1="37419" x2="53086" y2="49677"/>
                        <a14:foregroundMark x1="48457" y1="71613" x2="48148" y2="45806"/>
                        <a14:foregroundMark x1="48148" y1="45806" x2="43210" y2="20000"/>
                        <a14:foregroundMark x1="43210" y1="20000" x2="51543" y2="37419"/>
                        <a14:foregroundMark x1="51543" y1="37419" x2="51235" y2="38710"/>
                        <a14:foregroundMark x1="50309" y1="8387" x2="50309" y2="8387"/>
                        <a14:foregroundMark x1="48765" y1="90968" x2="48765" y2="90968"/>
                      </a14:backgroundRemoval>
                    </a14:imgEffect>
                  </a14:imgLayer>
                </a14:imgProps>
              </a:ext>
              <a:ext uri="{28A0092B-C50C-407E-A947-70E740481C1C}">
                <a14:useLocalDpi xmlns:a14="http://schemas.microsoft.com/office/drawing/2010/main" val="0"/>
              </a:ext>
            </a:extLst>
          </a:blip>
          <a:srcRect/>
          <a:stretch>
            <a:fillRect/>
          </a:stretch>
        </p:blipFill>
        <p:spPr bwMode="auto">
          <a:xfrm>
            <a:off x="3807439" y="2467198"/>
            <a:ext cx="1882829" cy="900736"/>
          </a:xfrm>
          <a:prstGeom prst="rect">
            <a:avLst/>
          </a:prstGeom>
          <a:noFill/>
          <a:extLst>
            <a:ext uri="{909E8E84-426E-40DD-AFC4-6F175D3DCCD1}">
              <a14:hiddenFill xmlns:a14="http://schemas.microsoft.com/office/drawing/2010/main">
                <a:solidFill>
                  <a:srgbClr val="FFFFFF"/>
                </a:solidFill>
              </a14:hiddenFill>
            </a:ext>
          </a:extLst>
        </p:spPr>
      </p:pic>
      <p:pic>
        <p:nvPicPr>
          <p:cNvPr id="8210" name="Picture 18" descr="A Step by Step Guide to Create a CI/CD Pipeline with AWS Services -">
            <a:extLst>
              <a:ext uri="{FF2B5EF4-FFF2-40B4-BE49-F238E27FC236}">
                <a16:creationId xmlns:a16="http://schemas.microsoft.com/office/drawing/2014/main" id="{0ED5B79A-2739-BF2B-684E-34287E74AFE4}"/>
              </a:ext>
            </a:extLst>
          </p:cNvPr>
          <p:cNvPicPr>
            <a:picLocks noChangeAspect="1" noChangeArrowheads="1"/>
          </p:cNvPicPr>
          <p:nvPr/>
        </p:nvPicPr>
        <p:blipFill>
          <a:blip r:embed="rId48">
            <a:extLst>
              <a:ext uri="{BEBA8EAE-BF5A-486C-A8C5-ECC9F3942E4B}">
                <a14:imgProps xmlns:a14="http://schemas.microsoft.com/office/drawing/2010/main">
                  <a14:imgLayer r:embed="rId49">
                    <a14:imgEffect>
                      <a14:backgroundRemoval t="10000" b="90000" l="10000" r="90000">
                        <a14:foregroundMark x1="44343" y1="27273" x2="33028" y2="21429"/>
                        <a14:foregroundMark x1="33028" y1="21429" x2="21713" y2="25325"/>
                        <a14:foregroundMark x1="21713" y1="25325" x2="18043" y2="49351"/>
                        <a14:foregroundMark x1="18043" y1="49351" x2="22630" y2="72727"/>
                        <a14:foregroundMark x1="22630" y1="72727" x2="34862" y2="77273"/>
                        <a14:foregroundMark x1="34862" y1="77273" x2="41590" y2="76623"/>
                        <a14:foregroundMark x1="56575" y1="25974" x2="80428" y2="33766"/>
                        <a14:foregroundMark x1="80428" y1="33766" x2="79205" y2="59740"/>
                        <a14:foregroundMark x1="79205" y1="59740" x2="69113" y2="74026"/>
                        <a14:foregroundMark x1="69113" y1="74026" x2="56575" y2="74675"/>
                        <a14:foregroundMark x1="56575" y1="74675" x2="51682" y2="70779"/>
                        <a14:foregroundMark x1="57492" y1="20130" x2="71254" y2="22078"/>
                        <a14:foregroundMark x1="71254" y1="22078" x2="78899" y2="40909"/>
                        <a14:foregroundMark x1="78899" y1="40909" x2="79511" y2="65584"/>
                        <a14:foregroundMark x1="79511" y1="65584" x2="78593" y2="65584"/>
                      </a14:backgroundRemoval>
                    </a14:imgEffect>
                  </a14:imgLayer>
                </a14:imgProps>
              </a:ext>
              <a:ext uri="{28A0092B-C50C-407E-A947-70E740481C1C}">
                <a14:useLocalDpi xmlns:a14="http://schemas.microsoft.com/office/drawing/2010/main" val="0"/>
              </a:ext>
            </a:extLst>
          </a:blip>
          <a:srcRect/>
          <a:stretch>
            <a:fillRect/>
          </a:stretch>
        </p:blipFill>
        <p:spPr bwMode="auto">
          <a:xfrm>
            <a:off x="4844586" y="1951626"/>
            <a:ext cx="2436955" cy="1147679"/>
          </a:xfrm>
          <a:prstGeom prst="rect">
            <a:avLst/>
          </a:prstGeom>
          <a:noFill/>
          <a:extLst>
            <a:ext uri="{909E8E84-426E-40DD-AFC4-6F175D3DCCD1}">
              <a14:hiddenFill xmlns:a14="http://schemas.microsoft.com/office/drawing/2010/main">
                <a:solidFill>
                  <a:srgbClr val="FFFFFF"/>
                </a:solidFill>
              </a14:hiddenFill>
            </a:ext>
          </a:extLst>
        </p:spPr>
      </p:pic>
      <p:pic>
        <p:nvPicPr>
          <p:cNvPr id="8212" name="Picture 20" descr="Rest API icon PNG and SVG Vector Free Download">
            <a:extLst>
              <a:ext uri="{FF2B5EF4-FFF2-40B4-BE49-F238E27FC236}">
                <a16:creationId xmlns:a16="http://schemas.microsoft.com/office/drawing/2014/main" id="{7355ACE5-BFB7-9DA4-8317-35717D948047}"/>
              </a:ext>
            </a:extLst>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6862174" y="1570328"/>
            <a:ext cx="1788834" cy="1463909"/>
          </a:xfrm>
          <a:prstGeom prst="rect">
            <a:avLst/>
          </a:prstGeom>
          <a:noFill/>
          <a:extLst>
            <a:ext uri="{909E8E84-426E-40DD-AFC4-6F175D3DCCD1}">
              <a14:hiddenFill xmlns:a14="http://schemas.microsoft.com/office/drawing/2010/main">
                <a:solidFill>
                  <a:srgbClr val="FFFFFF"/>
                </a:solidFill>
              </a14:hiddenFill>
            </a:ext>
          </a:extLst>
        </p:spPr>
      </p:pic>
      <p:pic>
        <p:nvPicPr>
          <p:cNvPr id="8214" name="Picture 22" descr="OpenSSH · GitHub">
            <a:extLst>
              <a:ext uri="{FF2B5EF4-FFF2-40B4-BE49-F238E27FC236}">
                <a16:creationId xmlns:a16="http://schemas.microsoft.com/office/drawing/2014/main" id="{7900A3A6-61C4-4FB4-653B-1325FE986A19}"/>
              </a:ext>
            </a:extLst>
          </p:cNvPr>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7450943" y="2767988"/>
            <a:ext cx="1845571" cy="1845571"/>
          </a:xfrm>
          <a:prstGeom prst="rect">
            <a:avLst/>
          </a:prstGeom>
          <a:noFill/>
          <a:extLst>
            <a:ext uri="{909E8E84-426E-40DD-AFC4-6F175D3DCCD1}">
              <a14:hiddenFill xmlns:a14="http://schemas.microsoft.com/office/drawing/2010/main">
                <a:solidFill>
                  <a:srgbClr val="FFFFFF"/>
                </a:solidFill>
              </a14:hiddenFill>
            </a:ext>
          </a:extLst>
        </p:spPr>
      </p:pic>
      <p:pic>
        <p:nvPicPr>
          <p:cNvPr id="8216" name="Picture 24" descr="MAC OS logo - Free computer icons">
            <a:extLst>
              <a:ext uri="{FF2B5EF4-FFF2-40B4-BE49-F238E27FC236}">
                <a16:creationId xmlns:a16="http://schemas.microsoft.com/office/drawing/2014/main" id="{35530DFA-073F-635E-4E2A-BA15AD3B68B2}"/>
              </a:ext>
            </a:extLst>
          </p:cNvPr>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4307079" y="3133213"/>
            <a:ext cx="1334131" cy="1334131"/>
          </a:xfrm>
          <a:prstGeom prst="rect">
            <a:avLst/>
          </a:prstGeom>
          <a:noFill/>
          <a:extLst>
            <a:ext uri="{909E8E84-426E-40DD-AFC4-6F175D3DCCD1}">
              <a14:hiddenFill xmlns:a14="http://schemas.microsoft.com/office/drawing/2010/main">
                <a:solidFill>
                  <a:srgbClr val="FFFFFF"/>
                </a:solidFill>
              </a14:hiddenFill>
            </a:ext>
          </a:extLst>
        </p:spPr>
      </p:pic>
      <p:pic>
        <p:nvPicPr>
          <p:cNvPr id="8218" name="Picture 26" descr="Linux - Wikipedia">
            <a:extLst>
              <a:ext uri="{FF2B5EF4-FFF2-40B4-BE49-F238E27FC236}">
                <a16:creationId xmlns:a16="http://schemas.microsoft.com/office/drawing/2014/main" id="{29B0F7EA-C096-A7E0-9317-16CCD45E0127}"/>
              </a:ext>
            </a:extLst>
          </p:cNvPr>
          <p:cNvPicPr>
            <a:picLocks noChangeAspect="1" noChangeArrowheads="1"/>
          </p:cNvPicPr>
          <p:nvPr/>
        </p:nvPicPr>
        <p:blipFill>
          <a:blip r:embed="rId53">
            <a:extLst>
              <a:ext uri="{BEBA8EAE-BF5A-486C-A8C5-ECC9F3942E4B}">
                <a14:imgProps xmlns:a14="http://schemas.microsoft.com/office/drawing/2010/main">
                  <a14:imgLayer r:embed="rId54">
                    <a14:imgEffect>
                      <a14:backgroundRemoval t="3689" b="97541" l="2913" r="95146">
                        <a14:foregroundMark x1="46117" y1="8607" x2="46117" y2="8607"/>
                        <a14:foregroundMark x1="45631" y1="4098" x2="45631" y2="4098"/>
                        <a14:foregroundMark x1="46602" y1="42623" x2="46602" y2="42623"/>
                        <a14:foregroundMark x1="45631" y1="59836" x2="38350" y2="75820"/>
                        <a14:foregroundMark x1="38350" y1="75820" x2="20874" y2="65984"/>
                        <a14:foregroundMark x1="20874" y1="65984" x2="32524" y2="36066"/>
                        <a14:foregroundMark x1="32524" y1="36066" x2="47087" y2="24180"/>
                        <a14:foregroundMark x1="47087" y1="24180" x2="61650" y2="36885"/>
                        <a14:foregroundMark x1="61650" y1="36885" x2="55340" y2="54098"/>
                        <a14:foregroundMark x1="55340" y1="54098" x2="41748" y2="64754"/>
                        <a14:foregroundMark x1="41748" y1="64754" x2="40291" y2="61475"/>
                        <a14:foregroundMark x1="49515" y1="77869" x2="59223" y2="59426"/>
                        <a14:foregroundMark x1="66990" y1="64344" x2="55340" y2="76639"/>
                        <a14:foregroundMark x1="55340" y1="76639" x2="39320" y2="84016"/>
                        <a14:foregroundMark x1="39320" y1="84016" x2="36408" y2="84426"/>
                        <a14:foregroundMark x1="5825" y1="80738" x2="20874" y2="90164"/>
                        <a14:foregroundMark x1="20874" y1="90164" x2="39320" y2="89344"/>
                        <a14:foregroundMark x1="39320" y1="89344" x2="60194" y2="89754"/>
                        <a14:foregroundMark x1="60194" y1="89754" x2="78641" y2="87295"/>
                        <a14:foregroundMark x1="78641" y1="87295" x2="87379" y2="81557"/>
                        <a14:foregroundMark x1="93204" y1="85656" x2="75243" y2="92623"/>
                        <a14:foregroundMark x1="75243" y1="92623" x2="72330" y2="95902"/>
                        <a14:foregroundMark x1="2913" y1="90574" x2="3883" y2="79508"/>
                        <a14:foregroundMark x1="33495" y1="60246" x2="42233" y2="40164"/>
                        <a14:foregroundMark x1="59223" y1="82787" x2="66990" y2="71721"/>
                        <a14:foregroundMark x1="56311" y1="21721" x2="57282" y2="24590"/>
                        <a14:foregroundMark x1="50000" y1="20902" x2="51942" y2="18852"/>
                        <a14:foregroundMark x1="40291" y1="22131" x2="42233" y2="19672"/>
                        <a14:foregroundMark x1="38350" y1="25000" x2="36408" y2="19672"/>
                        <a14:foregroundMark x1="95146" y1="85656" x2="95146" y2="85656"/>
                        <a14:foregroundMark x1="28155" y1="97541" x2="28155" y2="97541"/>
                      </a14:backgroundRemoval>
                    </a14:imgEffect>
                  </a14:imgLayer>
                </a14:imgProps>
              </a:ext>
              <a:ext uri="{28A0092B-C50C-407E-A947-70E740481C1C}">
                <a14:useLocalDpi xmlns:a14="http://schemas.microsoft.com/office/drawing/2010/main" val="0"/>
              </a:ext>
            </a:extLst>
          </a:blip>
          <a:srcRect/>
          <a:stretch>
            <a:fillRect/>
          </a:stretch>
        </p:blipFill>
        <p:spPr bwMode="auto">
          <a:xfrm>
            <a:off x="5517908" y="3998165"/>
            <a:ext cx="932023" cy="1103950"/>
          </a:xfrm>
          <a:prstGeom prst="rect">
            <a:avLst/>
          </a:prstGeom>
          <a:noFill/>
          <a:extLst>
            <a:ext uri="{909E8E84-426E-40DD-AFC4-6F175D3DCCD1}">
              <a14:hiddenFill xmlns:a14="http://schemas.microsoft.com/office/drawing/2010/main">
                <a:solidFill>
                  <a:srgbClr val="FFFFFF"/>
                </a:solidFill>
              </a14:hiddenFill>
            </a:ext>
          </a:extLst>
        </p:spPr>
      </p:pic>
      <p:pic>
        <p:nvPicPr>
          <p:cNvPr id="49" name="Graphic 48" descr="Cloud Computing with solid fill">
            <a:extLst>
              <a:ext uri="{FF2B5EF4-FFF2-40B4-BE49-F238E27FC236}">
                <a16:creationId xmlns:a16="http://schemas.microsoft.com/office/drawing/2014/main" id="{ADCFC9C3-38A2-C060-0DCC-DF3F0EA0D7A6}"/>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6624866" y="3813294"/>
            <a:ext cx="1308100" cy="1308100"/>
          </a:xfrm>
          <a:prstGeom prst="rect">
            <a:avLst/>
          </a:prstGeom>
        </p:spPr>
      </p:pic>
      <p:pic>
        <p:nvPicPr>
          <p:cNvPr id="8220" name="Picture 28" descr="X86 png images | PNGWing">
            <a:extLst>
              <a:ext uri="{FF2B5EF4-FFF2-40B4-BE49-F238E27FC236}">
                <a16:creationId xmlns:a16="http://schemas.microsoft.com/office/drawing/2014/main" id="{ABD7EA2F-6A1E-6704-44D4-D0A83926CF37}"/>
              </a:ext>
            </a:extLst>
          </p:cNvPr>
          <p:cNvPicPr>
            <a:picLocks noChangeAspect="1" noChangeArrowheads="1"/>
          </p:cNvPicPr>
          <p:nvPr/>
        </p:nvPicPr>
        <p:blipFill>
          <a:blip r:embed="rId57">
            <a:extLst>
              <a:ext uri="{BEBA8EAE-BF5A-486C-A8C5-ECC9F3942E4B}">
                <a14:imgProps xmlns:a14="http://schemas.microsoft.com/office/drawing/2010/main">
                  <a14:imgLayer r:embed="rId58">
                    <a14:imgEffect>
                      <a14:backgroundRemoval t="10000" b="90000" l="10000" r="90000">
                        <a14:foregroundMark x1="48152" y1="45217" x2="48152" y2="45217"/>
                        <a14:foregroundMark x1="49783" y1="57717" x2="49783" y2="57717"/>
                        <a14:foregroundMark x1="71413" y1="54457" x2="71413" y2="54457"/>
                      </a14:backgroundRemoval>
                    </a14:imgEffect>
                  </a14:imgLayer>
                </a14:imgProps>
              </a:ext>
              <a:ext uri="{28A0092B-C50C-407E-A947-70E740481C1C}">
                <a14:useLocalDpi xmlns:a14="http://schemas.microsoft.com/office/drawing/2010/main" val="0"/>
              </a:ext>
            </a:extLst>
          </a:blip>
          <a:srcRect/>
          <a:stretch>
            <a:fillRect/>
          </a:stretch>
        </p:blipFill>
        <p:spPr bwMode="auto">
          <a:xfrm>
            <a:off x="4778561" y="0"/>
            <a:ext cx="1463910" cy="1463910"/>
          </a:xfrm>
          <a:prstGeom prst="rect">
            <a:avLst/>
          </a:prstGeom>
          <a:noFill/>
          <a:extLst>
            <a:ext uri="{909E8E84-426E-40DD-AFC4-6F175D3DCCD1}">
              <a14:hiddenFill xmlns:a14="http://schemas.microsoft.com/office/drawing/2010/main">
                <a:solidFill>
                  <a:srgbClr val="FFFFFF"/>
                </a:solidFill>
              </a14:hiddenFill>
            </a:ext>
          </a:extLst>
        </p:spPr>
      </p:pic>
      <p:pic>
        <p:nvPicPr>
          <p:cNvPr id="8222" name="Picture 30" descr="X64 Icon in Windows 8 Icon">
            <a:extLst>
              <a:ext uri="{FF2B5EF4-FFF2-40B4-BE49-F238E27FC236}">
                <a16:creationId xmlns:a16="http://schemas.microsoft.com/office/drawing/2014/main" id="{695B738D-B72B-70A0-D1C3-96E14B7C0A0F}"/>
              </a:ext>
            </a:extLst>
          </p:cNvPr>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3212529" y="3009510"/>
            <a:ext cx="1134564" cy="1134564"/>
          </a:xfrm>
          <a:prstGeom prst="rect">
            <a:avLst/>
          </a:prstGeom>
          <a:noFill/>
          <a:extLst>
            <a:ext uri="{909E8E84-426E-40DD-AFC4-6F175D3DCCD1}">
              <a14:hiddenFill xmlns:a14="http://schemas.microsoft.com/office/drawing/2010/main">
                <a:solidFill>
                  <a:srgbClr val="FFFFFF"/>
                </a:solidFill>
              </a14:hiddenFill>
            </a:ext>
          </a:extLst>
        </p:spPr>
      </p:pic>
      <p:pic>
        <p:nvPicPr>
          <p:cNvPr id="8224" name="Picture 32" descr="Zip png images | PNGEgg">
            <a:extLst>
              <a:ext uri="{FF2B5EF4-FFF2-40B4-BE49-F238E27FC236}">
                <a16:creationId xmlns:a16="http://schemas.microsoft.com/office/drawing/2014/main" id="{1243E3EE-E160-2497-0BBD-381F67209421}"/>
              </a:ext>
            </a:extLst>
          </p:cNvPr>
          <p:cNvPicPr>
            <a:picLocks noChangeAspect="1" noChangeArrowheads="1"/>
          </p:cNvPicPr>
          <p:nvPr/>
        </p:nvPicPr>
        <p:blipFill>
          <a:blip r:embed="rId60">
            <a:extLst>
              <a:ext uri="{BEBA8EAE-BF5A-486C-A8C5-ECC9F3942E4B}">
                <a14:imgProps xmlns:a14="http://schemas.microsoft.com/office/drawing/2010/main">
                  <a14:imgLayer r:embed="rId61">
                    <a14:imgEffect>
                      <a14:backgroundRemoval t="6641" b="97852" l="10000" r="90000">
                        <a14:foregroundMark x1="31444" y1="26758" x2="31444" y2="26758"/>
                        <a14:foregroundMark x1="63000" y1="6641" x2="63000" y2="6641"/>
                        <a14:foregroundMark x1="31778" y1="85742" x2="31778" y2="85742"/>
                        <a14:foregroundMark x1="33556" y1="97852" x2="33556" y2="97852"/>
                      </a14:backgroundRemoval>
                    </a14:imgEffect>
                  </a14:imgLayer>
                </a14:imgProps>
              </a:ext>
              <a:ext uri="{28A0092B-C50C-407E-A947-70E740481C1C}">
                <a14:useLocalDpi xmlns:a14="http://schemas.microsoft.com/office/drawing/2010/main" val="0"/>
              </a:ext>
            </a:extLst>
          </a:blip>
          <a:srcRect/>
          <a:stretch>
            <a:fillRect/>
          </a:stretch>
        </p:blipFill>
        <p:spPr bwMode="auto">
          <a:xfrm>
            <a:off x="7263887" y="814591"/>
            <a:ext cx="1270966" cy="723039"/>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9F2D936C-A456-2478-452B-AD9C82408A43}"/>
              </a:ext>
            </a:extLst>
          </p:cNvPr>
          <p:cNvSpPr txBox="1"/>
          <p:nvPr/>
        </p:nvSpPr>
        <p:spPr>
          <a:xfrm>
            <a:off x="6900166" y="1124803"/>
            <a:ext cx="858760" cy="369332"/>
          </a:xfrm>
          <a:prstGeom prst="rect">
            <a:avLst/>
          </a:prstGeom>
          <a:noFill/>
        </p:spPr>
        <p:txBody>
          <a:bodyPr wrap="square" rtlCol="0">
            <a:spAutoFit/>
          </a:bodyPr>
          <a:lstStyle/>
          <a:p>
            <a:r>
              <a:rPr lang="en-US"/>
              <a:t>.msix</a:t>
            </a:r>
          </a:p>
        </p:txBody>
      </p:sp>
      <p:sp>
        <p:nvSpPr>
          <p:cNvPr id="51" name="TextBox 50">
            <a:extLst>
              <a:ext uri="{FF2B5EF4-FFF2-40B4-BE49-F238E27FC236}">
                <a16:creationId xmlns:a16="http://schemas.microsoft.com/office/drawing/2014/main" id="{C7847F81-7BFF-8275-8E83-5511448B6D93}"/>
              </a:ext>
            </a:extLst>
          </p:cNvPr>
          <p:cNvSpPr txBox="1"/>
          <p:nvPr/>
        </p:nvSpPr>
        <p:spPr>
          <a:xfrm>
            <a:off x="8180618" y="1296117"/>
            <a:ext cx="858760" cy="369332"/>
          </a:xfrm>
          <a:prstGeom prst="rect">
            <a:avLst/>
          </a:prstGeom>
          <a:noFill/>
        </p:spPr>
        <p:txBody>
          <a:bodyPr wrap="square" rtlCol="0">
            <a:spAutoFit/>
          </a:bodyPr>
          <a:lstStyle/>
          <a:p>
            <a:r>
              <a:rPr lang="en-US"/>
              <a:t>.msi</a:t>
            </a:r>
          </a:p>
        </p:txBody>
      </p:sp>
      <p:sp>
        <p:nvSpPr>
          <p:cNvPr id="52" name="TextBox 51">
            <a:extLst>
              <a:ext uri="{FF2B5EF4-FFF2-40B4-BE49-F238E27FC236}">
                <a16:creationId xmlns:a16="http://schemas.microsoft.com/office/drawing/2014/main" id="{984DBD59-B34B-839E-685C-B77D0E91F3BD}"/>
              </a:ext>
            </a:extLst>
          </p:cNvPr>
          <p:cNvSpPr txBox="1"/>
          <p:nvPr/>
        </p:nvSpPr>
        <p:spPr>
          <a:xfrm>
            <a:off x="7105166" y="540946"/>
            <a:ext cx="858760" cy="369332"/>
          </a:xfrm>
          <a:prstGeom prst="rect">
            <a:avLst/>
          </a:prstGeom>
          <a:noFill/>
        </p:spPr>
        <p:txBody>
          <a:bodyPr wrap="square" rtlCol="0">
            <a:spAutoFit/>
          </a:bodyPr>
          <a:lstStyle/>
          <a:p>
            <a:r>
              <a:rPr lang="en-US"/>
              <a:t>.tgz</a:t>
            </a:r>
          </a:p>
        </p:txBody>
      </p:sp>
      <p:sp>
        <p:nvSpPr>
          <p:cNvPr id="53" name="TextBox 52">
            <a:extLst>
              <a:ext uri="{FF2B5EF4-FFF2-40B4-BE49-F238E27FC236}">
                <a16:creationId xmlns:a16="http://schemas.microsoft.com/office/drawing/2014/main" id="{8DD8B962-4D12-165B-7426-AC18D7E392AA}"/>
              </a:ext>
            </a:extLst>
          </p:cNvPr>
          <p:cNvSpPr txBox="1"/>
          <p:nvPr/>
        </p:nvSpPr>
        <p:spPr>
          <a:xfrm>
            <a:off x="7092016" y="1348723"/>
            <a:ext cx="858760" cy="369332"/>
          </a:xfrm>
          <a:prstGeom prst="rect">
            <a:avLst/>
          </a:prstGeom>
          <a:noFill/>
        </p:spPr>
        <p:txBody>
          <a:bodyPr wrap="square" rtlCol="0">
            <a:spAutoFit/>
          </a:bodyPr>
          <a:lstStyle/>
          <a:p>
            <a:r>
              <a:rPr lang="en-US"/>
              <a:t>.rpm</a:t>
            </a:r>
          </a:p>
        </p:txBody>
      </p:sp>
      <p:sp>
        <p:nvSpPr>
          <p:cNvPr id="54" name="TextBox 53">
            <a:extLst>
              <a:ext uri="{FF2B5EF4-FFF2-40B4-BE49-F238E27FC236}">
                <a16:creationId xmlns:a16="http://schemas.microsoft.com/office/drawing/2014/main" id="{26DA695B-537A-8AC5-78A8-C0D3930DE140}"/>
              </a:ext>
            </a:extLst>
          </p:cNvPr>
          <p:cNvSpPr txBox="1"/>
          <p:nvPr/>
        </p:nvSpPr>
        <p:spPr>
          <a:xfrm>
            <a:off x="7112437" y="880291"/>
            <a:ext cx="858760" cy="369332"/>
          </a:xfrm>
          <a:prstGeom prst="rect">
            <a:avLst/>
          </a:prstGeom>
          <a:noFill/>
        </p:spPr>
        <p:txBody>
          <a:bodyPr wrap="square" rtlCol="0">
            <a:spAutoFit/>
          </a:bodyPr>
          <a:lstStyle/>
          <a:p>
            <a:r>
              <a:rPr lang="en-US"/>
              <a:t>.deb</a:t>
            </a:r>
          </a:p>
        </p:txBody>
      </p:sp>
      <p:pic>
        <p:nvPicPr>
          <p:cNvPr id="8226" name="Picture 34" descr="Microsoft Azure Functions png images | PNGEgg">
            <a:extLst>
              <a:ext uri="{FF2B5EF4-FFF2-40B4-BE49-F238E27FC236}">
                <a16:creationId xmlns:a16="http://schemas.microsoft.com/office/drawing/2014/main" id="{D5F7C0B1-0FFC-9E57-17B3-BDAB680DE4C3}"/>
              </a:ext>
            </a:extLst>
          </p:cNvPr>
          <p:cNvPicPr>
            <a:picLocks noChangeAspect="1" noChangeArrowheads="1"/>
          </p:cNvPicPr>
          <p:nvPr/>
        </p:nvPicPr>
        <p:blipFill>
          <a:blip r:embed="rId62">
            <a:extLst>
              <a:ext uri="{BEBA8EAE-BF5A-486C-A8C5-ECC9F3942E4B}">
                <a14:imgProps xmlns:a14="http://schemas.microsoft.com/office/drawing/2010/main">
                  <a14:imgLayer r:embed="rId63">
                    <a14:imgEffect>
                      <a14:backgroundRemoval t="7184" b="89943" l="4023" r="97126">
                        <a14:foregroundMark x1="55172" y1="7184" x2="55172" y2="7184"/>
                        <a14:foregroundMark x1="23276" y1="27011" x2="23276" y2="27011"/>
                        <a14:foregroundMark x1="4023" y1="49138" x2="4023" y2="49138"/>
                        <a14:foregroundMark x1="89368" y1="42241" x2="89368" y2="42241"/>
                        <a14:foregroundMark x1="94540" y1="46264" x2="94540" y2="46264"/>
                        <a14:foregroundMark x1="97126" y1="48563" x2="97126" y2="48563"/>
                      </a14:backgroundRemoval>
                    </a14:imgEffect>
                  </a14:imgLayer>
                </a14:imgProps>
              </a:ext>
              <a:ext uri="{28A0092B-C50C-407E-A947-70E740481C1C}">
                <a14:useLocalDpi xmlns:a14="http://schemas.microsoft.com/office/drawing/2010/main" val="0"/>
              </a:ext>
            </a:extLst>
          </a:blip>
          <a:srcRect/>
          <a:stretch>
            <a:fillRect/>
          </a:stretch>
        </p:blipFill>
        <p:spPr bwMode="auto">
          <a:xfrm rot="20125369">
            <a:off x="2625766" y="1767204"/>
            <a:ext cx="1066200" cy="1066200"/>
          </a:xfrm>
          <a:prstGeom prst="rect">
            <a:avLst/>
          </a:prstGeom>
          <a:noFill/>
          <a:extLst>
            <a:ext uri="{909E8E84-426E-40DD-AFC4-6F175D3DCCD1}">
              <a14:hiddenFill xmlns:a14="http://schemas.microsoft.com/office/drawing/2010/main">
                <a:solidFill>
                  <a:srgbClr val="FFFFFF"/>
                </a:solidFill>
              </a14:hiddenFill>
            </a:ext>
          </a:extLst>
        </p:spPr>
      </p:pic>
      <p:pic>
        <p:nvPicPr>
          <p:cNvPr id="8228" name="Picture 36" descr="Runbook Microsoft Azure Automation PowerShell, microsoft, angle, text, logo  png | PNGWing">
            <a:extLst>
              <a:ext uri="{FF2B5EF4-FFF2-40B4-BE49-F238E27FC236}">
                <a16:creationId xmlns:a16="http://schemas.microsoft.com/office/drawing/2014/main" id="{6BFEDED7-93D4-11F2-5435-1312B0A3CAB7}"/>
              </a:ext>
            </a:extLst>
          </p:cNvPr>
          <p:cNvPicPr>
            <a:picLocks noChangeAspect="1" noChangeArrowheads="1"/>
          </p:cNvPicPr>
          <p:nvPr/>
        </p:nvPicPr>
        <p:blipFill>
          <a:blip r:embed="rId64">
            <a:extLst>
              <a:ext uri="{BEBA8EAE-BF5A-486C-A8C5-ECC9F3942E4B}">
                <a14:imgProps xmlns:a14="http://schemas.microsoft.com/office/drawing/2010/main">
                  <a14:imgLayer r:embed="rId65">
                    <a14:imgEffect>
                      <a14:backgroundRemoval t="10000" b="90000" l="10000" r="90000">
                        <a14:foregroundMark x1="60978" y1="18555" x2="60978" y2="18555"/>
                        <a14:foregroundMark x1="28696" y1="71094" x2="28696" y2="71094"/>
                      </a14:backgroundRemoval>
                    </a14:imgEffect>
                  </a14:imgLayer>
                </a14:imgProps>
              </a:ext>
              <a:ext uri="{28A0092B-C50C-407E-A947-70E740481C1C}">
                <a14:useLocalDpi xmlns:a14="http://schemas.microsoft.com/office/drawing/2010/main" val="0"/>
              </a:ext>
            </a:extLst>
          </a:blip>
          <a:srcRect/>
          <a:stretch>
            <a:fillRect/>
          </a:stretch>
        </p:blipFill>
        <p:spPr bwMode="auto">
          <a:xfrm>
            <a:off x="2237779" y="3156095"/>
            <a:ext cx="1239827" cy="689991"/>
          </a:xfrm>
          <a:prstGeom prst="rect">
            <a:avLst/>
          </a:prstGeom>
          <a:noFill/>
          <a:extLst>
            <a:ext uri="{909E8E84-426E-40DD-AFC4-6F175D3DCCD1}">
              <a14:hiddenFill xmlns:a14="http://schemas.microsoft.com/office/drawing/2010/main">
                <a:solidFill>
                  <a:srgbClr val="FFFFFF"/>
                </a:solidFill>
              </a14:hiddenFill>
            </a:ext>
          </a:extLst>
        </p:spPr>
      </p:pic>
      <p:pic>
        <p:nvPicPr>
          <p:cNvPr id="8230" name="Picture 38">
            <a:extLst>
              <a:ext uri="{FF2B5EF4-FFF2-40B4-BE49-F238E27FC236}">
                <a16:creationId xmlns:a16="http://schemas.microsoft.com/office/drawing/2014/main" id="{39B548DC-2850-D538-56E1-DFEB70EC7CFB}"/>
              </a:ext>
            </a:extLst>
          </p:cNvPr>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6449931" y="2849645"/>
            <a:ext cx="1136290" cy="1056786"/>
          </a:xfrm>
          <a:prstGeom prst="rect">
            <a:avLst/>
          </a:prstGeom>
          <a:noFill/>
          <a:extLst>
            <a:ext uri="{909E8E84-426E-40DD-AFC4-6F175D3DCCD1}">
              <a14:hiddenFill xmlns:a14="http://schemas.microsoft.com/office/drawing/2010/main">
                <a:solidFill>
                  <a:srgbClr val="FFFFFF"/>
                </a:solidFill>
              </a14:hiddenFill>
            </a:ext>
          </a:extLst>
        </p:spPr>
      </p:pic>
      <p:pic>
        <p:nvPicPr>
          <p:cNvPr id="8232" name="Picture 40" descr="SQL logo illustration, Microsoft Azure SQL Database Microsoft SQL Server,  database, blue, text, logo png | PNGWing">
            <a:extLst>
              <a:ext uri="{FF2B5EF4-FFF2-40B4-BE49-F238E27FC236}">
                <a16:creationId xmlns:a16="http://schemas.microsoft.com/office/drawing/2014/main" id="{19820274-9FB4-7C4B-DD21-7EDB4CF28628}"/>
              </a:ext>
            </a:extLst>
          </p:cNvPr>
          <p:cNvPicPr>
            <a:picLocks noChangeAspect="1" noChangeArrowheads="1"/>
          </p:cNvPicPr>
          <p:nvPr/>
        </p:nvPicPr>
        <p:blipFill>
          <a:blip r:embed="rId67">
            <a:extLst>
              <a:ext uri="{BEBA8EAE-BF5A-486C-A8C5-ECC9F3942E4B}">
                <a14:imgProps xmlns:a14="http://schemas.microsoft.com/office/drawing/2010/main">
                  <a14:imgLayer r:embed="rId68">
                    <a14:imgEffect>
                      <a14:backgroundRemoval t="3804" b="94565" l="10000" r="90000">
                        <a14:foregroundMark x1="51304" y1="60217" x2="51304" y2="60217"/>
                        <a14:foregroundMark x1="59239" y1="59022" x2="59239" y2="59022"/>
                        <a14:foregroundMark x1="58152" y1="62500" x2="58152" y2="62500"/>
                        <a14:foregroundMark x1="58152" y1="62500" x2="58152" y2="62500"/>
                        <a14:foregroundMark x1="46957" y1="17283" x2="46957" y2="17283"/>
                        <a14:foregroundMark x1="50978" y1="13478" x2="50978" y2="13478"/>
                        <a14:foregroundMark x1="51413" y1="9457" x2="19130" y2="11848"/>
                        <a14:foregroundMark x1="19130" y1="11848" x2="21957" y2="18913"/>
                        <a14:foregroundMark x1="21957" y1="18913" x2="29130" y2="23696"/>
                        <a14:foregroundMark x1="29130" y1="23696" x2="37065" y2="23804"/>
                        <a14:foregroundMark x1="37065" y1="23804" x2="55000" y2="23152"/>
                        <a14:foregroundMark x1="55000" y1="23152" x2="62826" y2="23152"/>
                        <a14:foregroundMark x1="62826" y1="23152" x2="71304" y2="22500"/>
                        <a14:foregroundMark x1="71304" y1="22500" x2="77826" y2="18913"/>
                        <a14:foregroundMark x1="77826" y1="18913" x2="80652" y2="12391"/>
                        <a14:foregroundMark x1="80652" y1="12391" x2="73913" y2="7283"/>
                        <a14:foregroundMark x1="73913" y1="7283" x2="44348" y2="4130"/>
                        <a14:foregroundMark x1="44348" y1="4130" x2="36957" y2="4348"/>
                        <a14:foregroundMark x1="36957" y1="4348" x2="30217" y2="7065"/>
                        <a14:foregroundMark x1="30217" y1="7065" x2="30435" y2="14891"/>
                        <a14:foregroundMark x1="30435" y1="14891" x2="53043" y2="17283"/>
                        <a14:foregroundMark x1="53043" y1="17283" x2="69022" y2="15870"/>
                        <a14:foregroundMark x1="69022" y1="15870" x2="54565" y2="10978"/>
                        <a14:foregroundMark x1="17391" y1="19022" x2="15978" y2="11739"/>
                        <a14:foregroundMark x1="15978" y1="11739" x2="22391" y2="6848"/>
                        <a14:foregroundMark x1="22391" y1="6848" x2="29130" y2="4783"/>
                        <a14:foregroundMark x1="29130" y1="4783" x2="44891" y2="4130"/>
                        <a14:foregroundMark x1="44891" y1="4130" x2="53043" y2="4348"/>
                        <a14:foregroundMark x1="53043" y1="4348" x2="60652" y2="3913"/>
                        <a14:foregroundMark x1="60652" y1="3913" x2="64239" y2="4674"/>
                        <a14:foregroundMark x1="34457" y1="49022" x2="26957" y2="49130"/>
                        <a14:foregroundMark x1="26957" y1="49130" x2="29783" y2="55978"/>
                        <a14:foregroundMark x1="29783" y1="55978" x2="34239" y2="61413"/>
                        <a14:foregroundMark x1="34239" y1="61413" x2="31413" y2="67826"/>
                        <a14:foregroundMark x1="31413" y1="67826" x2="24348" y2="68370"/>
                        <a14:foregroundMark x1="24348" y1="68370" x2="23804" y2="68152"/>
                        <a14:foregroundMark x1="58804" y1="51957" x2="50326" y2="49022"/>
                        <a14:foregroundMark x1="50326" y1="49022" x2="42826" y2="51196"/>
                        <a14:foregroundMark x1="42826" y1="51196" x2="41304" y2="59348"/>
                        <a14:foregroundMark x1="41304" y1="59348" x2="44674" y2="66957"/>
                        <a14:foregroundMark x1="44674" y1="66957" x2="53478" y2="67935"/>
                        <a14:foregroundMark x1="53478" y1="67935" x2="59674" y2="64022"/>
                        <a14:foregroundMark x1="59674" y1="64022" x2="60109" y2="56848"/>
                        <a14:foregroundMark x1="60109" y1="56848" x2="55435" y2="64565"/>
                        <a14:foregroundMark x1="55435" y1="64565" x2="53696" y2="71413"/>
                        <a14:foregroundMark x1="53696" y1="71413" x2="53804" y2="71848"/>
                        <a14:foregroundMark x1="53913" y1="71630" x2="55326" y2="73370"/>
                        <a14:foregroundMark x1="68804" y1="51304" x2="68804" y2="65543"/>
                        <a14:foregroundMark x1="68804" y1="65543" x2="75000" y2="69674"/>
                        <a14:foregroundMark x1="75000" y1="69674" x2="78152" y2="68804"/>
                        <a14:foregroundMark x1="60435" y1="94674" x2="42065" y2="94565"/>
                        <a14:foregroundMark x1="42065" y1="94565" x2="39457" y2="94022"/>
                      </a14:backgroundRemoval>
                    </a14:imgEffect>
                  </a14:imgLayer>
                </a14:imgProps>
              </a:ext>
              <a:ext uri="{28A0092B-C50C-407E-A947-70E740481C1C}">
                <a14:useLocalDpi xmlns:a14="http://schemas.microsoft.com/office/drawing/2010/main" val="0"/>
              </a:ext>
            </a:extLst>
          </a:blip>
          <a:srcRect/>
          <a:stretch>
            <a:fillRect/>
          </a:stretch>
        </p:blipFill>
        <p:spPr bwMode="auto">
          <a:xfrm>
            <a:off x="7445338" y="4595172"/>
            <a:ext cx="928390" cy="928390"/>
          </a:xfrm>
          <a:prstGeom prst="rect">
            <a:avLst/>
          </a:prstGeom>
          <a:noFill/>
          <a:extLst>
            <a:ext uri="{909E8E84-426E-40DD-AFC4-6F175D3DCCD1}">
              <a14:hiddenFill xmlns:a14="http://schemas.microsoft.com/office/drawing/2010/main">
                <a:solidFill>
                  <a:srgbClr val="FFFFFF"/>
                </a:solidFill>
              </a14:hiddenFill>
            </a:ext>
          </a:extLst>
        </p:spPr>
      </p:pic>
      <p:pic>
        <p:nvPicPr>
          <p:cNvPr id="8234" name="Picture 42" descr="Office 365 Logo - Microsoft Office 365 Logo - Free Transparent PNG Clipart  Images Download">
            <a:extLst>
              <a:ext uri="{FF2B5EF4-FFF2-40B4-BE49-F238E27FC236}">
                <a16:creationId xmlns:a16="http://schemas.microsoft.com/office/drawing/2014/main" id="{3151E1D5-B25A-D55C-0682-17324E043909}"/>
              </a:ext>
            </a:extLst>
          </p:cNvPr>
          <p:cNvPicPr>
            <a:picLocks noChangeAspect="1" noChangeArrowheads="1"/>
          </p:cNvPicPr>
          <p:nvPr/>
        </p:nvPicPr>
        <p:blipFill>
          <a:blip r:embed="rId69">
            <a:extLst>
              <a:ext uri="{BEBA8EAE-BF5A-486C-A8C5-ECC9F3942E4B}">
                <a14:imgProps xmlns:a14="http://schemas.microsoft.com/office/drawing/2010/main">
                  <a14:imgLayer r:embed="rId70">
                    <a14:imgEffect>
                      <a14:backgroundRemoval t="8991" b="91009" l="5714" r="92500">
                        <a14:foregroundMark x1="6071" y1="64037" x2="6071" y2="64037"/>
                        <a14:foregroundMark x1="49286" y1="9174" x2="49286" y2="9174"/>
                        <a14:foregroundMark x1="92619" y1="71743" x2="92619" y2="71743"/>
                        <a14:foregroundMark x1="73810" y1="66606" x2="73810" y2="66606"/>
                        <a14:foregroundMark x1="26548" y1="64771" x2="26548" y2="64771"/>
                        <a14:foregroundMark x1="27381" y1="60917" x2="27738" y2="66972"/>
                        <a14:foregroundMark x1="27857" y1="59450" x2="27738" y2="52294"/>
                        <a14:foregroundMark x1="27738" y1="52294" x2="27619" y2="52294"/>
                        <a14:foregroundMark x1="24167" y1="55046" x2="19762" y2="57064"/>
                        <a14:foregroundMark x1="19762" y1="57064" x2="19643" y2="64037"/>
                        <a14:foregroundMark x1="20119" y1="91009" x2="22738" y2="91009"/>
                        <a14:foregroundMark x1="36905" y1="62569" x2="43690" y2="65321"/>
                        <a14:foregroundMark x1="41786" y1="64587" x2="39524" y2="58165"/>
                        <a14:foregroundMark x1="39524" y1="58165" x2="35119" y2="60734"/>
                        <a14:foregroundMark x1="35119" y1="60734" x2="34881" y2="61468"/>
                        <a14:foregroundMark x1="47262" y1="59083" x2="47262" y2="59083"/>
                        <a14:foregroundMark x1="47262" y1="62018" x2="47500" y2="55413"/>
                        <a14:foregroundMark x1="49048" y1="62018" x2="70595" y2="67523"/>
                        <a14:foregroundMark x1="45119" y1="55413" x2="42619" y2="62202"/>
                        <a14:foregroundMark x1="42619" y1="62202" x2="41786" y2="71009"/>
                        <a14:foregroundMark x1="41786" y1="71009" x2="41905" y2="71743"/>
                        <a14:foregroundMark x1="65595" y1="59083" x2="82619" y2="64037"/>
                        <a14:foregroundMark x1="82619" y1="64037" x2="86071" y2="67156"/>
                      </a14:backgroundRemoval>
                    </a14:imgEffect>
                  </a14:imgLayer>
                </a14:imgProps>
              </a:ext>
              <a:ext uri="{28A0092B-C50C-407E-A947-70E740481C1C}">
                <a14:useLocalDpi xmlns:a14="http://schemas.microsoft.com/office/drawing/2010/main" val="0"/>
              </a:ext>
            </a:extLst>
          </a:blip>
          <a:srcRect/>
          <a:stretch>
            <a:fillRect/>
          </a:stretch>
        </p:blipFill>
        <p:spPr bwMode="auto">
          <a:xfrm>
            <a:off x="5725445" y="5011769"/>
            <a:ext cx="1712091" cy="1110879"/>
          </a:xfrm>
          <a:prstGeom prst="rect">
            <a:avLst/>
          </a:prstGeom>
          <a:noFill/>
          <a:extLst>
            <a:ext uri="{909E8E84-426E-40DD-AFC4-6F175D3DCCD1}">
              <a14:hiddenFill xmlns:a14="http://schemas.microsoft.com/office/drawing/2010/main">
                <a:solidFill>
                  <a:srgbClr val="FFFFFF"/>
                </a:solidFill>
              </a14:hiddenFill>
            </a:ext>
          </a:extLst>
        </p:spPr>
      </p:pic>
      <p:pic>
        <p:nvPicPr>
          <p:cNvPr id="35842" name="Picture 2">
            <a:extLst>
              <a:ext uri="{FF2B5EF4-FFF2-40B4-BE49-F238E27FC236}">
                <a16:creationId xmlns:a16="http://schemas.microsoft.com/office/drawing/2014/main" id="{FB83BAB8-9115-ED7A-3B33-BE05F8E8DEB0}"/>
              </a:ext>
            </a:extLst>
          </p:cNvPr>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rot="20246189">
            <a:off x="-274175" y="49755"/>
            <a:ext cx="3251200" cy="325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493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E60F2-0432-0F20-A06C-63189D8FF08B}"/>
              </a:ext>
            </a:extLst>
          </p:cNvPr>
          <p:cNvSpPr>
            <a:spLocks noGrp="1"/>
          </p:cNvSpPr>
          <p:nvPr>
            <p:ph type="title"/>
          </p:nvPr>
        </p:nvSpPr>
        <p:spPr/>
        <p:txBody>
          <a:bodyPr>
            <a:normAutofit/>
          </a:bodyPr>
          <a:lstStyle/>
          <a:p>
            <a:r>
              <a:rPr lang="en-US">
                <a:latin typeface="Beirut" pitchFamily="2" charset="-78"/>
                <a:cs typeface="Beirut" pitchFamily="2" charset="-78"/>
              </a:rPr>
              <a:t>Despite the changing world, the tenants of PowerShell remained the same</a:t>
            </a:r>
          </a:p>
        </p:txBody>
      </p:sp>
      <p:graphicFrame>
        <p:nvGraphicFramePr>
          <p:cNvPr id="5" name="Content Placeholder 2">
            <a:extLst>
              <a:ext uri="{FF2B5EF4-FFF2-40B4-BE49-F238E27FC236}">
                <a16:creationId xmlns:a16="http://schemas.microsoft.com/office/drawing/2014/main" id="{40937E3B-7A45-A155-83E3-62E1DCA32BA3}"/>
              </a:ext>
            </a:extLst>
          </p:cNvPr>
          <p:cNvGraphicFramePr>
            <a:graphicFrameLocks noGrp="1"/>
          </p:cNvGraphicFramePr>
          <p:nvPr>
            <p:ph idx="1"/>
            <p:extLst>
              <p:ext uri="{D42A27DB-BD31-4B8C-83A1-F6EECF244321}">
                <p14:modId xmlns:p14="http://schemas.microsoft.com/office/powerpoint/2010/main" val="279418686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Oval 2">
            <a:extLst>
              <a:ext uri="{FF2B5EF4-FFF2-40B4-BE49-F238E27FC236}">
                <a16:creationId xmlns:a16="http://schemas.microsoft.com/office/drawing/2014/main" id="{6057D0E6-798C-256A-8CFE-53F0BC68A39A}"/>
              </a:ext>
            </a:extLst>
          </p:cNvPr>
          <p:cNvSpPr/>
          <p:nvPr/>
        </p:nvSpPr>
        <p:spPr>
          <a:xfrm>
            <a:off x="94735" y="84777"/>
            <a:ext cx="210065" cy="19770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3441486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A52B9-503C-3ED2-5866-AD1D58C84EC4}"/>
              </a:ext>
            </a:extLst>
          </p:cNvPr>
          <p:cNvSpPr>
            <a:spLocks noGrp="1"/>
          </p:cNvSpPr>
          <p:nvPr>
            <p:ph type="title" idx="4294967295"/>
          </p:nvPr>
        </p:nvSpPr>
        <p:spPr>
          <a:xfrm>
            <a:off x="488156" y="3840479"/>
            <a:ext cx="11215687" cy="1640523"/>
          </a:xfrm>
        </p:spPr>
        <p:txBody>
          <a:bodyPr>
            <a:normAutofit fontScale="90000"/>
          </a:bodyPr>
          <a:lstStyle/>
          <a:p>
            <a:pPr algn="ctr"/>
            <a:r>
              <a:rPr lang="en-US" sz="4400" b="0" i="1" u="none" strike="noStrike">
                <a:solidFill>
                  <a:srgbClr val="444444"/>
                </a:solidFill>
                <a:effectLst/>
                <a:latin typeface="Beirut" pitchFamily="2" charset="-78"/>
                <a:cs typeface="Beirut" pitchFamily="2" charset="-78"/>
              </a:rPr>
              <a:t>“Learn PowerShell and we’ll do everything we can to make it the best investment you’ve ever made.”</a:t>
            </a:r>
            <a:br>
              <a:rPr lang="en-US" sz="4400" b="0" i="1" u="none" strike="noStrike">
                <a:solidFill>
                  <a:srgbClr val="444444"/>
                </a:solidFill>
                <a:effectLst/>
                <a:latin typeface="Beirut" pitchFamily="2" charset="-78"/>
                <a:cs typeface="Beirut" pitchFamily="2" charset="-78"/>
              </a:rPr>
            </a:br>
            <a:r>
              <a:rPr lang="en-US" sz="4400" b="0" i="1" u="none" strike="noStrike">
                <a:solidFill>
                  <a:srgbClr val="444444"/>
                </a:solidFill>
                <a:effectLst/>
                <a:latin typeface="Beirut" pitchFamily="2" charset="-78"/>
                <a:cs typeface="Beirut" pitchFamily="2" charset="-78"/>
              </a:rPr>
              <a:t> – Jeffrey Snover </a:t>
            </a:r>
            <a:endParaRPr lang="en-US" sz="4400">
              <a:latin typeface="Beirut" pitchFamily="2" charset="-78"/>
              <a:cs typeface="Beirut" pitchFamily="2" charset="-78"/>
            </a:endParaRPr>
          </a:p>
        </p:txBody>
      </p:sp>
      <p:sp>
        <p:nvSpPr>
          <p:cNvPr id="3" name="Oval 2">
            <a:extLst>
              <a:ext uri="{FF2B5EF4-FFF2-40B4-BE49-F238E27FC236}">
                <a16:creationId xmlns:a16="http://schemas.microsoft.com/office/drawing/2014/main" id="{AB813288-097D-F3A5-C412-CC63330784C4}"/>
              </a:ext>
            </a:extLst>
          </p:cNvPr>
          <p:cNvSpPr/>
          <p:nvPr/>
        </p:nvSpPr>
        <p:spPr>
          <a:xfrm>
            <a:off x="94735" y="84777"/>
            <a:ext cx="210065" cy="19770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10" name="Graphic 9" descr="Tools outline">
            <a:extLst>
              <a:ext uri="{FF2B5EF4-FFF2-40B4-BE49-F238E27FC236}">
                <a16:creationId xmlns:a16="http://schemas.microsoft.com/office/drawing/2014/main" id="{7F6CD5D1-760B-C393-00FD-D432DBA6B7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0533" y="1176865"/>
            <a:ext cx="1981200" cy="1981200"/>
          </a:xfrm>
          <a:prstGeom prst="rect">
            <a:avLst/>
          </a:prstGeom>
        </p:spPr>
      </p:pic>
      <p:pic>
        <p:nvPicPr>
          <p:cNvPr id="14" name="Graphic 13" descr="Group of women with solid fill">
            <a:extLst>
              <a:ext uri="{FF2B5EF4-FFF2-40B4-BE49-F238E27FC236}">
                <a16:creationId xmlns:a16="http://schemas.microsoft.com/office/drawing/2014/main" id="{74F4CE7A-8759-C926-8A55-D1263682EC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89869" y="1176866"/>
            <a:ext cx="1981199" cy="1981199"/>
          </a:xfrm>
          <a:prstGeom prst="rect">
            <a:avLst/>
          </a:prstGeom>
        </p:spPr>
      </p:pic>
      <p:pic>
        <p:nvPicPr>
          <p:cNvPr id="18" name="Graphic 17" descr="Brainstorm outline">
            <a:extLst>
              <a:ext uri="{FF2B5EF4-FFF2-40B4-BE49-F238E27FC236}">
                <a16:creationId xmlns:a16="http://schemas.microsoft.com/office/drawing/2014/main" id="{EA6F53CB-AA16-85D7-AB3D-F31971D28BF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58467" y="1376999"/>
            <a:ext cx="1640522" cy="1640522"/>
          </a:xfrm>
          <a:prstGeom prst="rect">
            <a:avLst/>
          </a:prstGeom>
        </p:spPr>
      </p:pic>
      <p:pic>
        <p:nvPicPr>
          <p:cNvPr id="22" name="Graphic 21" descr="Storytelling with solid fill">
            <a:extLst>
              <a:ext uri="{FF2B5EF4-FFF2-40B4-BE49-F238E27FC236}">
                <a16:creationId xmlns:a16="http://schemas.microsoft.com/office/drawing/2014/main" id="{A8A0D75A-A86E-3290-0912-9B971896555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906703" y="1036323"/>
            <a:ext cx="1981198" cy="1981198"/>
          </a:xfrm>
          <a:prstGeom prst="rect">
            <a:avLst/>
          </a:prstGeom>
        </p:spPr>
      </p:pic>
    </p:spTree>
    <p:extLst>
      <p:ext uri="{BB962C8B-B14F-4D97-AF65-F5344CB8AC3E}">
        <p14:creationId xmlns:p14="http://schemas.microsoft.com/office/powerpoint/2010/main" val="170103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635EDDA8-41BA-BF10-6CCC-31DBB544D5CF}"/>
              </a:ext>
            </a:extLst>
          </p:cNvPr>
          <p:cNvSpPr/>
          <p:nvPr/>
        </p:nvSpPr>
        <p:spPr>
          <a:xfrm>
            <a:off x="94735" y="84777"/>
            <a:ext cx="210065" cy="19770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grpSp>
        <p:nvGrpSpPr>
          <p:cNvPr id="5" name="Group 4">
            <a:extLst>
              <a:ext uri="{FF2B5EF4-FFF2-40B4-BE49-F238E27FC236}">
                <a16:creationId xmlns:a16="http://schemas.microsoft.com/office/drawing/2014/main" id="{7A920B25-DAEE-91EB-7841-CCF791E22D58}"/>
              </a:ext>
            </a:extLst>
          </p:cNvPr>
          <p:cNvGrpSpPr/>
          <p:nvPr/>
        </p:nvGrpSpPr>
        <p:grpSpPr>
          <a:xfrm>
            <a:off x="568999" y="3303742"/>
            <a:ext cx="3100031" cy="2702182"/>
            <a:chOff x="2237779" y="0"/>
            <a:chExt cx="7058735" cy="6359782"/>
          </a:xfrm>
        </p:grpSpPr>
        <p:sp>
          <p:nvSpPr>
            <p:cNvPr id="4" name="Oval 3">
              <a:extLst>
                <a:ext uri="{FF2B5EF4-FFF2-40B4-BE49-F238E27FC236}">
                  <a16:creationId xmlns:a16="http://schemas.microsoft.com/office/drawing/2014/main" id="{F9217F5D-CE51-1BB3-18C8-A95F80E2AA51}"/>
                </a:ext>
              </a:extLst>
            </p:cNvPr>
            <p:cNvSpPr/>
            <p:nvPr/>
          </p:nvSpPr>
          <p:spPr>
            <a:xfrm>
              <a:off x="2446311" y="0"/>
              <a:ext cx="6766615" cy="6359782"/>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Beirut" pitchFamily="2" charset="-78"/>
                <a:ea typeface="+mn-ea"/>
                <a:cs typeface="Beirut" pitchFamily="2" charset="-78"/>
              </a:endParaRPr>
            </a:p>
          </p:txBody>
        </p:sp>
        <p:sp>
          <p:nvSpPr>
            <p:cNvPr id="88" name="TextBox 87">
              <a:extLst>
                <a:ext uri="{FF2B5EF4-FFF2-40B4-BE49-F238E27FC236}">
                  <a16:creationId xmlns:a16="http://schemas.microsoft.com/office/drawing/2014/main" id="{476C811D-448A-4062-A018-3DDB62AAF59D}"/>
                </a:ext>
              </a:extLst>
            </p:cNvPr>
            <p:cNvSpPr txBox="1"/>
            <p:nvPr/>
          </p:nvSpPr>
          <p:spPr>
            <a:xfrm>
              <a:off x="4250642" y="2362692"/>
              <a:ext cx="2436955"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Beirut" pitchFamily="2" charset="-78"/>
                <a:ea typeface="+mn-ea"/>
                <a:cs typeface="Beirut" pitchFamily="2" charset="-78"/>
              </a:endParaRPr>
            </a:p>
          </p:txBody>
        </p:sp>
        <p:grpSp>
          <p:nvGrpSpPr>
            <p:cNvPr id="25" name="Group 24">
              <a:extLst>
                <a:ext uri="{FF2B5EF4-FFF2-40B4-BE49-F238E27FC236}">
                  <a16:creationId xmlns:a16="http://schemas.microsoft.com/office/drawing/2014/main" id="{4D862C45-98B7-33DC-94E0-8ECD3825D70A}"/>
                </a:ext>
              </a:extLst>
            </p:cNvPr>
            <p:cNvGrpSpPr/>
            <p:nvPr/>
          </p:nvGrpSpPr>
          <p:grpSpPr>
            <a:xfrm>
              <a:off x="3741219" y="4170043"/>
              <a:ext cx="1903065" cy="1857694"/>
              <a:chOff x="2771805" y="99955"/>
              <a:chExt cx="6289068" cy="5983288"/>
            </a:xfrm>
          </p:grpSpPr>
          <p:sp>
            <p:nvSpPr>
              <p:cNvPr id="26" name="Oval 25">
                <a:extLst>
                  <a:ext uri="{FF2B5EF4-FFF2-40B4-BE49-F238E27FC236}">
                    <a16:creationId xmlns:a16="http://schemas.microsoft.com/office/drawing/2014/main" id="{EBD8B5D1-B9CB-8DE8-8437-A81C38EC1CA7}"/>
                  </a:ext>
                </a:extLst>
              </p:cNvPr>
              <p:cNvSpPr/>
              <p:nvPr/>
            </p:nvSpPr>
            <p:spPr>
              <a:xfrm>
                <a:off x="2771805" y="99955"/>
                <a:ext cx="6289068" cy="59832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eirut" pitchFamily="2" charset="-78"/>
                  <a:ea typeface="+mn-ea"/>
                  <a:cs typeface="Beirut" pitchFamily="2" charset="-78"/>
                </a:endParaRPr>
              </a:p>
            </p:txBody>
          </p:sp>
          <p:sp>
            <p:nvSpPr>
              <p:cNvPr id="27" name="TextBox 26">
                <a:extLst>
                  <a:ext uri="{FF2B5EF4-FFF2-40B4-BE49-F238E27FC236}">
                    <a16:creationId xmlns:a16="http://schemas.microsoft.com/office/drawing/2014/main" id="{1FE3ED94-621F-6CD7-1DC7-734883B000C4}"/>
                  </a:ext>
                </a:extLst>
              </p:cNvPr>
              <p:cNvSpPr txBox="1"/>
              <p:nvPr/>
            </p:nvSpPr>
            <p:spPr>
              <a:xfrm>
                <a:off x="4587194" y="5521664"/>
                <a:ext cx="238397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Beirut" pitchFamily="2" charset="-78"/>
                  <a:ea typeface="+mn-ea"/>
                  <a:cs typeface="Beirut" pitchFamily="2" charset="-78"/>
                </a:endParaRPr>
              </a:p>
            </p:txBody>
          </p:sp>
          <mc:AlternateContent xmlns:mc="http://schemas.openxmlformats.org/markup-compatibility/2006" xmlns:p14="http://schemas.microsoft.com/office/powerpoint/2010/main">
            <mc:Choice Requires="p14">
              <p:contentPart p14:bwMode="auto" r:id="rId3">
                <p14:nvContentPartPr>
                  <p14:cNvPr id="28" name="Ink 27">
                    <a:extLst>
                      <a:ext uri="{FF2B5EF4-FFF2-40B4-BE49-F238E27FC236}">
                        <a16:creationId xmlns:a16="http://schemas.microsoft.com/office/drawing/2014/main" id="{EFD74E5E-003B-C197-B1D8-EAD8F1B492B7}"/>
                      </a:ext>
                    </a:extLst>
                  </p14:cNvPr>
                  <p14:cNvContentPartPr/>
                  <p14:nvPr/>
                </p14:nvContentPartPr>
                <p14:xfrm>
                  <a:off x="5190531" y="471157"/>
                  <a:ext cx="360" cy="360"/>
                </p14:xfrm>
              </p:contentPart>
            </mc:Choice>
            <mc:Fallback xmlns="">
              <p:pic>
                <p:nvPicPr>
                  <p:cNvPr id="28" name="Ink 27">
                    <a:extLst>
                      <a:ext uri="{FF2B5EF4-FFF2-40B4-BE49-F238E27FC236}">
                        <a16:creationId xmlns:a16="http://schemas.microsoft.com/office/drawing/2014/main" id="{EFD74E5E-003B-C197-B1D8-EAD8F1B492B7}"/>
                      </a:ext>
                    </a:extLst>
                  </p:cNvPr>
                  <p:cNvPicPr/>
                  <p:nvPr/>
                </p:nvPicPr>
                <p:blipFill>
                  <a:blip r:embed="rId4"/>
                  <a:stretch>
                    <a:fillRect/>
                  </a:stretch>
                </p:blipFill>
                <p:spPr>
                  <a:xfrm>
                    <a:off x="5181531" y="462157"/>
                    <a:ext cx="18000" cy="18000"/>
                  </a:xfrm>
                  <a:prstGeom prst="rect">
                    <a:avLst/>
                  </a:prstGeom>
                </p:spPr>
              </p:pic>
            </mc:Fallback>
          </mc:AlternateContent>
          <p:pic>
            <p:nvPicPr>
              <p:cNvPr id="29" name="Graphic 28" descr="Connections outline">
                <a:extLst>
                  <a:ext uri="{FF2B5EF4-FFF2-40B4-BE49-F238E27FC236}">
                    <a16:creationId xmlns:a16="http://schemas.microsoft.com/office/drawing/2014/main" id="{B9FB4997-B856-E8BD-F8B8-60E387F16C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62306" y="1283578"/>
                <a:ext cx="1561033" cy="1561033"/>
              </a:xfrm>
              <a:prstGeom prst="rect">
                <a:avLst/>
              </a:prstGeom>
            </p:spPr>
          </p:pic>
          <p:pic>
            <p:nvPicPr>
              <p:cNvPr id="30" name="Graphic 29" descr="Unlock with solid fill">
                <a:extLst>
                  <a:ext uri="{FF2B5EF4-FFF2-40B4-BE49-F238E27FC236}">
                    <a16:creationId xmlns:a16="http://schemas.microsoft.com/office/drawing/2014/main" id="{3349E41A-9752-9589-4A7C-7F0828D304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67750" y="2641976"/>
                <a:ext cx="1249491" cy="1249491"/>
              </a:xfrm>
              <a:prstGeom prst="rect">
                <a:avLst/>
              </a:prstGeom>
            </p:spPr>
          </p:pic>
          <p:pic>
            <p:nvPicPr>
              <p:cNvPr id="32" name="Graphic 31" descr="Box outline">
                <a:extLst>
                  <a:ext uri="{FF2B5EF4-FFF2-40B4-BE49-F238E27FC236}">
                    <a16:creationId xmlns:a16="http://schemas.microsoft.com/office/drawing/2014/main" id="{C3A66551-1A51-E73B-CBB7-572CDA91A5B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17684" y="3647373"/>
                <a:ext cx="1405627" cy="1405627"/>
              </a:xfrm>
              <a:prstGeom prst="rect">
                <a:avLst/>
              </a:prstGeom>
            </p:spPr>
          </p:pic>
          <p:pic>
            <p:nvPicPr>
              <p:cNvPr id="33" name="Graphic 32" descr="Open folder outline">
                <a:extLst>
                  <a:ext uri="{FF2B5EF4-FFF2-40B4-BE49-F238E27FC236}">
                    <a16:creationId xmlns:a16="http://schemas.microsoft.com/office/drawing/2014/main" id="{F5B6F694-18CE-0818-565C-B4747ABB8F0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99605" y="2906561"/>
                <a:ext cx="1249490" cy="1249490"/>
              </a:xfrm>
              <a:prstGeom prst="rect">
                <a:avLst/>
              </a:prstGeom>
            </p:spPr>
          </p:pic>
          <p:pic>
            <p:nvPicPr>
              <p:cNvPr id="34" name="Graphic 33" descr="Remote control with solid fill">
                <a:extLst>
                  <a:ext uri="{FF2B5EF4-FFF2-40B4-BE49-F238E27FC236}">
                    <a16:creationId xmlns:a16="http://schemas.microsoft.com/office/drawing/2014/main" id="{3C3D6F41-97B2-43B1-43DE-9EDED8A6DFA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771056" y="4099360"/>
                <a:ext cx="682273" cy="682273"/>
              </a:xfrm>
              <a:prstGeom prst="rect">
                <a:avLst/>
              </a:prstGeom>
            </p:spPr>
          </p:pic>
          <p:pic>
            <p:nvPicPr>
              <p:cNvPr id="35" name="Graphic 34" descr="Eye Scan with solid fill">
                <a:extLst>
                  <a:ext uri="{FF2B5EF4-FFF2-40B4-BE49-F238E27FC236}">
                    <a16:creationId xmlns:a16="http://schemas.microsoft.com/office/drawing/2014/main" id="{53B95A10-8E79-3A3A-E91A-ADA7AD80434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389117" y="2119511"/>
                <a:ext cx="1044930" cy="1044930"/>
              </a:xfrm>
              <a:prstGeom prst="rect">
                <a:avLst/>
              </a:prstGeom>
            </p:spPr>
          </p:pic>
          <p:pic>
            <p:nvPicPr>
              <p:cNvPr id="36" name="Graphic 35" descr="Table with solid fill">
                <a:extLst>
                  <a:ext uri="{FF2B5EF4-FFF2-40B4-BE49-F238E27FC236}">
                    <a16:creationId xmlns:a16="http://schemas.microsoft.com/office/drawing/2014/main" id="{447CE951-0DED-CD77-B3C0-478F3F14AB7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909973" y="2705448"/>
                <a:ext cx="1122546" cy="1122546"/>
              </a:xfrm>
              <a:prstGeom prst="rect">
                <a:avLst/>
              </a:prstGeom>
            </p:spPr>
          </p:pic>
          <p:pic>
            <p:nvPicPr>
              <p:cNvPr id="37" name="Picture 2" descr="Xml - Free interface icons">
                <a:extLst>
                  <a:ext uri="{FF2B5EF4-FFF2-40B4-BE49-F238E27FC236}">
                    <a16:creationId xmlns:a16="http://schemas.microsoft.com/office/drawing/2014/main" id="{DBE2CA31-04E3-3137-9195-253AD31F101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882356" y="2261048"/>
                <a:ext cx="1122546" cy="112254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Json file - Free interface icons">
                <a:extLst>
                  <a:ext uri="{FF2B5EF4-FFF2-40B4-BE49-F238E27FC236}">
                    <a16:creationId xmlns:a16="http://schemas.microsoft.com/office/drawing/2014/main" id="{F78344C3-D055-EAA0-694F-04E9C57EB69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215290" y="3980378"/>
                <a:ext cx="1013605" cy="1013605"/>
              </a:xfrm>
              <a:prstGeom prst="rect">
                <a:avLst/>
              </a:prstGeom>
              <a:noFill/>
              <a:extLst>
                <a:ext uri="{909E8E84-426E-40DD-AFC4-6F175D3DCCD1}">
                  <a14:hiddenFill xmlns:a14="http://schemas.microsoft.com/office/drawing/2010/main">
                    <a:solidFill>
                      <a:srgbClr val="FFFFFF"/>
                    </a:solidFill>
                  </a14:hiddenFill>
                </a:ext>
              </a:extLst>
            </p:spPr>
          </p:pic>
          <p:pic>
            <p:nvPicPr>
              <p:cNvPr id="39" name="Graphic 38" descr="Internet outline">
                <a:extLst>
                  <a:ext uri="{FF2B5EF4-FFF2-40B4-BE49-F238E27FC236}">
                    <a16:creationId xmlns:a16="http://schemas.microsoft.com/office/drawing/2014/main" id="{6B0308AC-02BD-525E-8837-76279491537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275053" y="3777403"/>
                <a:ext cx="1273058" cy="1273058"/>
              </a:xfrm>
              <a:prstGeom prst="rect">
                <a:avLst/>
              </a:prstGeom>
            </p:spPr>
          </p:pic>
          <p:pic>
            <p:nvPicPr>
              <p:cNvPr id="40" name="Picture 8" descr="Partition, registry icon - Download on Iconfinder">
                <a:extLst>
                  <a:ext uri="{FF2B5EF4-FFF2-40B4-BE49-F238E27FC236}">
                    <a16:creationId xmlns:a16="http://schemas.microsoft.com/office/drawing/2014/main" id="{4AE8123D-53D9-5BFB-04FC-711FBD18AA3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502170" y="1501211"/>
                <a:ext cx="1273058" cy="127305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4" descr="Net Framework png images | PNGEgg">
                <a:extLst>
                  <a:ext uri="{FF2B5EF4-FFF2-40B4-BE49-F238E27FC236}">
                    <a16:creationId xmlns:a16="http://schemas.microsoft.com/office/drawing/2014/main" id="{36230C6F-9C12-8579-3969-05585024962F}"/>
                  </a:ext>
                </a:extLst>
              </p:cNvPr>
              <p:cNvPicPr>
                <a:picLocks noChangeAspect="1" noChangeArrowheads="1"/>
              </p:cNvPicPr>
              <p:nvPr/>
            </p:nvPicPr>
            <p:blipFill>
              <a:blip r:embed="rId24">
                <a:extLst>
                  <a:ext uri="{BEBA8EAE-BF5A-486C-A8C5-ECC9F3942E4B}">
                    <a14:imgProps xmlns:a14="http://schemas.microsoft.com/office/drawing/2010/main">
                      <a14:imgLayer r:embed="rId25">
                        <a14:imgEffect>
                          <a14:backgroundRemoval t="10000" b="90000" l="10000" r="90000"/>
                        </a14:imgEffect>
                        <a14:imgEffect>
                          <a14:colorTemperature colorTemp="112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401962" y="3014434"/>
                <a:ext cx="1686429" cy="168642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6" descr="Windows Vista PNG and Windows Vista Transparent Clipart Free Download. -  CleanPNG / KissPNG">
                <a:extLst>
                  <a:ext uri="{FF2B5EF4-FFF2-40B4-BE49-F238E27FC236}">
                    <a16:creationId xmlns:a16="http://schemas.microsoft.com/office/drawing/2014/main" id="{6D199838-F8FC-D927-45AB-BEC09E8D5AC5}"/>
                  </a:ext>
                </a:extLst>
              </p:cNvPr>
              <p:cNvPicPr>
                <a:picLocks noChangeAspect="1" noChangeArrowheads="1"/>
              </p:cNvPicPr>
              <p:nvPr/>
            </p:nvPicPr>
            <p:blipFill>
              <a:blip r:embed="rId26">
                <a:extLst>
                  <a:ext uri="{BEBA8EAE-BF5A-486C-A8C5-ECC9F3942E4B}">
                    <a14:imgProps xmlns:a14="http://schemas.microsoft.com/office/drawing/2010/main">
                      <a14:imgLayer r:embed="rId27">
                        <a14:imgEffect>
                          <a14:backgroundRemoval t="4018" b="89286" l="6250" r="90625">
                            <a14:foregroundMark x1="50000" y1="10714" x2="50000" y2="10714"/>
                            <a14:foregroundMark x1="35268" y1="11607" x2="35268" y2="11607"/>
                            <a14:foregroundMark x1="42411" y1="4018" x2="42411" y2="4018"/>
                            <a14:foregroundMark x1="6696" y1="39286" x2="6696" y2="39286"/>
                            <a14:foregroundMark x1="90625" y1="45536" x2="90625" y2="45536"/>
                          </a14:backgroundRemoval>
                        </a14:imgEffect>
                        <a14:imgEffect>
                          <a14:colorTemperature colorTemp="112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938394" y="2584595"/>
                <a:ext cx="1706284" cy="1706284"/>
              </a:xfrm>
              <a:prstGeom prst="rect">
                <a:avLst/>
              </a:prstGeom>
              <a:noFill/>
              <a:extLst>
                <a:ext uri="{909E8E84-426E-40DD-AFC4-6F175D3DCCD1}">
                  <a14:hiddenFill xmlns:a14="http://schemas.microsoft.com/office/drawing/2010/main">
                    <a:solidFill>
                      <a:srgbClr val="FFFFFF"/>
                    </a:solidFill>
                  </a14:hiddenFill>
                </a:ext>
              </a:extLst>
            </p:spPr>
          </p:pic>
          <p:pic>
            <p:nvPicPr>
              <p:cNvPr id="43" name="Graphic 42" descr="Programmer female with solid fill">
                <a:extLst>
                  <a:ext uri="{FF2B5EF4-FFF2-40B4-BE49-F238E27FC236}">
                    <a16:creationId xmlns:a16="http://schemas.microsoft.com/office/drawing/2014/main" id="{6AE50F7C-D8E3-CF67-1E77-E9017C2FFE0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065877" y="4011038"/>
                <a:ext cx="1451318" cy="1451318"/>
              </a:xfrm>
              <a:prstGeom prst="rect">
                <a:avLst/>
              </a:prstGeom>
            </p:spPr>
          </p:pic>
          <p:pic>
            <p:nvPicPr>
              <p:cNvPr id="44" name="Graphic 43" descr="Cmd Terminal with solid fill">
                <a:extLst>
                  <a:ext uri="{FF2B5EF4-FFF2-40B4-BE49-F238E27FC236}">
                    <a16:creationId xmlns:a16="http://schemas.microsoft.com/office/drawing/2014/main" id="{112DDED0-79C8-C017-CF30-C9A35750288C}"/>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990081" y="1930161"/>
                <a:ext cx="1161438" cy="1161438"/>
              </a:xfrm>
              <a:prstGeom prst="rect">
                <a:avLst/>
              </a:prstGeom>
            </p:spPr>
          </p:pic>
        </p:grpSp>
        <p:pic>
          <p:nvPicPr>
            <p:cNvPr id="45" name="Picture 2" descr="PowerShell 7 Upgrade : A How to Walk Through">
              <a:extLst>
                <a:ext uri="{FF2B5EF4-FFF2-40B4-BE49-F238E27FC236}">
                  <a16:creationId xmlns:a16="http://schemas.microsoft.com/office/drawing/2014/main" id="{0F7B9875-F57C-9CB0-FC57-0D4F989DD92F}"/>
                </a:ext>
              </a:extLst>
            </p:cNvPr>
            <p:cNvPicPr>
              <a:picLocks noChangeAspect="1" noChangeArrowheads="1"/>
            </p:cNvPicPr>
            <p:nvPr/>
          </p:nvPicPr>
          <p:blipFill>
            <a:blip r:embed="rId32">
              <a:extLst>
                <a:ext uri="{BEBA8EAE-BF5A-486C-A8C5-ECC9F3942E4B}">
                  <a14:imgProps xmlns:a14="http://schemas.microsoft.com/office/drawing/2010/main">
                    <a14:imgLayer r:embed="rId33">
                      <a14:imgEffect>
                        <a14:backgroundRemoval t="4126" b="94350" l="9816" r="89836">
                          <a14:foregroundMark x1="41056" y1="12377" x2="41056" y2="12377"/>
                          <a14:foregroundMark x1="46886" y1="17578" x2="46886" y2="17578"/>
                          <a14:foregroundMark x1="51021" y1="16413" x2="51021" y2="16413"/>
                          <a14:foregroundMark x1="47833" y1="12377" x2="47833" y2="12377"/>
                          <a14:foregroundMark x1="35077" y1="10045" x2="35077" y2="10045"/>
                          <a14:foregroundMark x1="32536" y1="12735" x2="32536" y2="12735"/>
                          <a14:foregroundMark x1="30394" y1="18924" x2="30394" y2="18924"/>
                          <a14:foregroundMark x1="38615" y1="6637" x2="38615" y2="6637"/>
                          <a14:foregroundMark x1="35426" y1="4126" x2="35426" y2="4126"/>
                          <a14:foregroundMark x1="48480" y1="33812" x2="48480" y2="33812"/>
                          <a14:foregroundMark x1="49975" y1="33632" x2="49975" y2="33632"/>
                          <a14:foregroundMark x1="54011" y1="41076" x2="54011" y2="41076"/>
                          <a14:foregroundMark x1="56552" y1="50045" x2="56552" y2="50045"/>
                          <a14:foregroundMark x1="49776" y1="54529" x2="49776" y2="54529"/>
                          <a14:foregroundMark x1="45640" y1="60807" x2="45640" y2="60807"/>
                          <a14:foregroundMark x1="36672" y1="68610" x2="36572" y2="69417"/>
                          <a14:foregroundMark x1="34031" y1="75336" x2="34031" y2="75336"/>
                          <a14:foregroundMark x1="29696" y1="80359" x2="29696" y2="80359"/>
                          <a14:foregroundMark x1="29347" y1="83767" x2="29347" y2="83767"/>
                          <a14:foregroundMark x1="22770" y1="78565" x2="22770" y2="78565"/>
                          <a14:foregroundMark x1="22870" y1="64036" x2="22870" y2="64036"/>
                          <a14:foregroundMark x1="20080" y1="62152" x2="20080" y2="62152"/>
                          <a14:foregroundMark x1="17887" y1="74170" x2="17887" y2="74170"/>
                          <a14:foregroundMark x1="17788" y1="84574" x2="24564" y2="59821"/>
                          <a14:foregroundMark x1="24564" y1="59821" x2="26657" y2="68072"/>
                          <a14:foregroundMark x1="26657" y1="68072" x2="22770" y2="83049"/>
                          <a14:foregroundMark x1="22770" y1="83049" x2="22671" y2="83229"/>
                          <a14:foregroundMark x1="23269" y1="85650" x2="23269" y2="85650"/>
                          <a14:foregroundMark x1="23617" y1="89865" x2="55556" y2="86188"/>
                          <a14:foregroundMark x1="55556" y1="86188" x2="65272" y2="79193"/>
                          <a14:foregroundMark x1="65272" y1="79193" x2="68062" y2="73543"/>
                          <a14:foregroundMark x1="68062" y1="73543" x2="65371" y2="59641"/>
                          <a14:foregroundMark x1="65371" y1="59641" x2="67862" y2="50942"/>
                          <a14:foregroundMark x1="67862" y1="50942" x2="72546" y2="50762"/>
                          <a14:foregroundMark x1="72546" y1="50762" x2="74439" y2="57578"/>
                          <a14:foregroundMark x1="74439" y1="57578" x2="73244" y2="70942"/>
                          <a14:foregroundMark x1="30543" y1="81704" x2="40807" y2="68789"/>
                          <a14:foregroundMark x1="40807" y1="68789" x2="50623" y2="62332"/>
                          <a14:foregroundMark x1="50623" y1="62332" x2="54659" y2="57489"/>
                          <a14:foregroundMark x1="54659" y1="57489" x2="57250" y2="51570"/>
                          <a14:foregroundMark x1="57250" y1="51570" x2="54410" y2="42960"/>
                          <a14:foregroundMark x1="54410" y1="42960" x2="38714" y2="12377"/>
                          <a14:foregroundMark x1="74041" y1="76143" x2="71799" y2="84843"/>
                          <a14:foregroundMark x1="71799" y1="84843" x2="66716" y2="90314"/>
                          <a14:foregroundMark x1="66716" y1="90314" x2="48879" y2="97220"/>
                          <a14:foregroundMark x1="48879" y1="97220" x2="28700" y2="91659"/>
                          <a14:foregroundMark x1="28700" y1="91659" x2="20478" y2="94350"/>
                          <a14:foregroundMark x1="20478" y1="94350" x2="15197" y2="87803"/>
                          <a14:foregroundMark x1="16492" y1="66368" x2="16492" y2="66368"/>
                        </a14:backgroundRemoval>
                      </a14:imgEffect>
                    </a14:imgLayer>
                  </a14:imgProps>
                </a:ext>
                <a:ext uri="{28A0092B-C50C-407E-A947-70E740481C1C}">
                  <a14:useLocalDpi xmlns:a14="http://schemas.microsoft.com/office/drawing/2010/main" val="0"/>
                </a:ext>
              </a:extLst>
            </a:blip>
            <a:srcRect/>
            <a:stretch>
              <a:fillRect/>
            </a:stretch>
          </p:blipFill>
          <p:spPr bwMode="auto">
            <a:xfrm rot="20245672">
              <a:off x="3648174" y="4184925"/>
              <a:ext cx="987810" cy="548826"/>
            </a:xfrm>
            <a:prstGeom prst="rect">
              <a:avLst/>
            </a:prstGeom>
            <a:noFill/>
            <a:extLst>
              <a:ext uri="{909E8E84-426E-40DD-AFC4-6F175D3DCCD1}">
                <a14:hiddenFill xmlns:a14="http://schemas.microsoft.com/office/drawing/2010/main">
                  <a:solidFill>
                    <a:srgbClr val="FFFFFF"/>
                  </a:solidFill>
                </a14:hiddenFill>
              </a:ext>
            </a:extLst>
          </p:spPr>
        </p:pic>
        <p:pic>
          <p:nvPicPr>
            <p:cNvPr id="47" name="Graphic 46" descr="Syncing cloud with solid fill">
              <a:extLst>
                <a:ext uri="{FF2B5EF4-FFF2-40B4-BE49-F238E27FC236}">
                  <a16:creationId xmlns:a16="http://schemas.microsoft.com/office/drawing/2014/main" id="{4FAE7079-0160-6671-47C9-39763C2FC7A9}"/>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rot="20812898">
              <a:off x="3415980" y="311047"/>
              <a:ext cx="1514006" cy="1514006"/>
            </a:xfrm>
            <a:prstGeom prst="rect">
              <a:avLst/>
            </a:prstGeom>
          </p:spPr>
        </p:pic>
        <p:pic>
          <p:nvPicPr>
            <p:cNvPr id="8194" name="Picture 2" descr="Azure Logos PNG | SVG EPS Vector - FREE Vector Design - Cdr, Ai, EPS, PNG,  SVG">
              <a:extLst>
                <a:ext uri="{FF2B5EF4-FFF2-40B4-BE49-F238E27FC236}">
                  <a16:creationId xmlns:a16="http://schemas.microsoft.com/office/drawing/2014/main" id="{82CAA9A2-5C6B-C247-EB03-268E874375CD}"/>
                </a:ext>
              </a:extLst>
            </p:cNvPr>
            <p:cNvPicPr>
              <a:picLocks noChangeAspect="1" noChangeArrowheads="1"/>
            </p:cNvPicPr>
            <p:nvPr/>
          </p:nvPicPr>
          <p:blipFill>
            <a:blip r:embed="rId36">
              <a:extLst>
                <a:ext uri="{BEBA8EAE-BF5A-486C-A8C5-ECC9F3942E4B}">
                  <a14:imgProps xmlns:a14="http://schemas.microsoft.com/office/drawing/2010/main">
                    <a14:imgLayer r:embed="rId3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0712708">
              <a:off x="3278347" y="1165723"/>
              <a:ext cx="1785869" cy="159430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Aws, amazon, web, services, Brands And Logos icon, png | PNGWing">
              <a:extLst>
                <a:ext uri="{FF2B5EF4-FFF2-40B4-BE49-F238E27FC236}">
                  <a16:creationId xmlns:a16="http://schemas.microsoft.com/office/drawing/2014/main" id="{98958BBD-83E8-D6B5-1E67-29B52C4B3B8B}"/>
                </a:ext>
              </a:extLst>
            </p:cNvPr>
            <p:cNvPicPr>
              <a:picLocks noChangeAspect="1" noChangeArrowheads="1"/>
            </p:cNvPicPr>
            <p:nvPr/>
          </p:nvPicPr>
          <p:blipFill>
            <a:blip r:embed="rId38">
              <a:extLst>
                <a:ext uri="{BEBA8EAE-BF5A-486C-A8C5-ECC9F3942E4B}">
                  <a14:imgProps xmlns:a14="http://schemas.microsoft.com/office/drawing/2010/main">
                    <a14:imgLayer r:embed="rId39">
                      <a14:imgEffect>
                        <a14:backgroundRemoval t="10000" b="90000" l="10000" r="90000">
                          <a14:foregroundMark x1="31413" y1="43696" x2="31413" y2="43696"/>
                          <a14:foregroundMark x1="47283" y1="41630" x2="47283" y2="41630"/>
                          <a14:foregroundMark x1="74457" y1="41196" x2="74457" y2="41196"/>
                          <a14:foregroundMark x1="82065" y1="58478" x2="82065" y2="58478"/>
                        </a14:backgroundRemoval>
                      </a14:imgEffect>
                    </a14:imgLayer>
                  </a14:imgProps>
                </a:ext>
                <a:ext uri="{28A0092B-C50C-407E-A947-70E740481C1C}">
                  <a14:useLocalDpi xmlns:a14="http://schemas.microsoft.com/office/drawing/2010/main" val="0"/>
                </a:ext>
              </a:extLst>
            </a:blip>
            <a:srcRect/>
            <a:stretch>
              <a:fillRect/>
            </a:stretch>
          </p:blipFill>
          <p:spPr bwMode="auto">
            <a:xfrm rot="20640630">
              <a:off x="5085320" y="1069773"/>
              <a:ext cx="996713" cy="996713"/>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Logo Google Cloud Platform Cloud computing Font, cloud computing, text,  cloud png | PNGEgg">
              <a:extLst>
                <a:ext uri="{FF2B5EF4-FFF2-40B4-BE49-F238E27FC236}">
                  <a16:creationId xmlns:a16="http://schemas.microsoft.com/office/drawing/2014/main" id="{F11AD151-405A-36D8-3855-A9BB09B3D8BA}"/>
                </a:ext>
              </a:extLst>
            </p:cNvPr>
            <p:cNvPicPr>
              <a:picLocks noChangeAspect="1" noChangeArrowheads="1"/>
            </p:cNvPicPr>
            <p:nvPr/>
          </p:nvPicPr>
          <p:blipFill>
            <a:blip r:embed="rId40">
              <a:extLst>
                <a:ext uri="{BEBA8EAE-BF5A-486C-A8C5-ECC9F3942E4B}">
                  <a14:imgProps xmlns:a14="http://schemas.microsoft.com/office/drawing/2010/main">
                    <a14:imgLayer r:embed="rId4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0872305">
              <a:off x="4316103" y="1512806"/>
              <a:ext cx="1351924" cy="92836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Vmware Png Logo - Free Transparent PNG Logos">
              <a:extLst>
                <a:ext uri="{FF2B5EF4-FFF2-40B4-BE49-F238E27FC236}">
                  <a16:creationId xmlns:a16="http://schemas.microsoft.com/office/drawing/2014/main" id="{3B617000-EBD0-FE1D-1A36-F42B8C7046A5}"/>
                </a:ext>
              </a:extLst>
            </p:cNvPr>
            <p:cNvPicPr>
              <a:picLocks noChangeAspect="1" noChangeArrowheads="1"/>
            </p:cNvPicPr>
            <p:nvPr/>
          </p:nvPicPr>
          <p:blipFill>
            <a:blip r:embed="rId42">
              <a:extLst>
                <a:ext uri="{BEBA8EAE-BF5A-486C-A8C5-ECC9F3942E4B}">
                  <a14:imgProps xmlns:a14="http://schemas.microsoft.com/office/drawing/2010/main">
                    <a14:imgLayer r:embed="rId43">
                      <a14:imgEffect>
                        <a14:backgroundRemoval t="9735" b="89381" l="7383" r="92617">
                          <a14:foregroundMark x1="7383" y1="46018" x2="7383" y2="46018"/>
                          <a14:foregroundMark x1="42506" y1="48673" x2="42506" y2="48673"/>
                          <a14:foregroundMark x1="70246" y1="49558" x2="70246" y2="49558"/>
                          <a14:foregroundMark x1="74944" y1="40708" x2="74944" y2="40708"/>
                          <a14:foregroundMark x1="82327" y1="50442" x2="82327" y2="50442"/>
                          <a14:foregroundMark x1="92617" y1="47788" x2="92617" y2="47788"/>
                        </a14:backgroundRemoval>
                      </a14:imgEffect>
                    </a14:imgLayer>
                  </a14:imgProps>
                </a:ext>
                <a:ext uri="{28A0092B-C50C-407E-A947-70E740481C1C}">
                  <a14:useLocalDpi xmlns:a14="http://schemas.microsoft.com/office/drawing/2010/main" val="0"/>
                </a:ext>
              </a:extLst>
            </a:blip>
            <a:srcRect/>
            <a:stretch>
              <a:fillRect/>
            </a:stretch>
          </p:blipFill>
          <p:spPr bwMode="auto">
            <a:xfrm rot="20469213">
              <a:off x="2954603" y="2590084"/>
              <a:ext cx="1464222" cy="370150"/>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Press and Media Resources - Docker">
              <a:extLst>
                <a:ext uri="{FF2B5EF4-FFF2-40B4-BE49-F238E27FC236}">
                  <a16:creationId xmlns:a16="http://schemas.microsoft.com/office/drawing/2014/main" id="{990751F1-7882-A348-F7C5-69FE092026E2}"/>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5958996" y="801811"/>
              <a:ext cx="1300865" cy="1113039"/>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descr="Microsoft Azure DevOps Connector | Low-Code Microsoft Azure DevOps  Integration | Cyclr">
              <a:extLst>
                <a:ext uri="{FF2B5EF4-FFF2-40B4-BE49-F238E27FC236}">
                  <a16:creationId xmlns:a16="http://schemas.microsoft.com/office/drawing/2014/main" id="{0C1B6CF8-FD88-D744-1E7C-3E680AEA3BF2}"/>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5354764" y="2924968"/>
              <a:ext cx="1049985" cy="1049985"/>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descr="Use .NET 7 with Fedora 36 and Distrobox - stefangeiger.ch">
              <a:extLst>
                <a:ext uri="{FF2B5EF4-FFF2-40B4-BE49-F238E27FC236}">
                  <a16:creationId xmlns:a16="http://schemas.microsoft.com/office/drawing/2014/main" id="{80C853BE-9DBF-073B-22D0-20A1E326D840}"/>
                </a:ext>
              </a:extLst>
            </p:cNvPr>
            <p:cNvPicPr>
              <a:picLocks noChangeAspect="1" noChangeArrowheads="1"/>
            </p:cNvPicPr>
            <p:nvPr/>
          </p:nvPicPr>
          <p:blipFill>
            <a:blip r:embed="rId46">
              <a:extLst>
                <a:ext uri="{BEBA8EAE-BF5A-486C-A8C5-ECC9F3942E4B}">
                  <a14:imgProps xmlns:a14="http://schemas.microsoft.com/office/drawing/2010/main">
                    <a14:imgLayer r:embed="rId47">
                      <a14:imgEffect>
                        <a14:backgroundRemoval t="7742" b="90968" l="9877" r="89815">
                          <a14:foregroundMark x1="45370" y1="79355" x2="45370" y2="79355"/>
                          <a14:foregroundMark x1="51235" y1="74194" x2="36728" y2="68387"/>
                          <a14:foregroundMark x1="34877" y1="38065" x2="47531" y2="25806"/>
                          <a14:foregroundMark x1="47531" y1="25806" x2="56173" y2="23226"/>
                          <a14:foregroundMark x1="62037" y1="29032" x2="32407" y2="30968"/>
                          <a14:foregroundMark x1="32407" y1="30968" x2="30556" y2="32258"/>
                          <a14:foregroundMark x1="44753" y1="23871" x2="56173" y2="20645"/>
                          <a14:foregroundMark x1="56173" y1="20645" x2="56173" y2="20645"/>
                          <a14:foregroundMark x1="37963" y1="28387" x2="60802" y2="25161"/>
                          <a14:foregroundMark x1="56173" y1="29677" x2="41049" y2="33548"/>
                          <a14:foregroundMark x1="41049" y1="33548" x2="32407" y2="50323"/>
                          <a14:foregroundMark x1="32407" y1="50323" x2="37963" y2="72258"/>
                          <a14:foregroundMark x1="37963" y1="72258" x2="49691" y2="69677"/>
                          <a14:foregroundMark x1="49691" y1="69677" x2="58642" y2="43226"/>
                          <a14:foregroundMark x1="58642" y1="43226" x2="55864" y2="19355"/>
                          <a14:foregroundMark x1="55864" y1="19355" x2="43519" y2="19355"/>
                          <a14:foregroundMark x1="43519" y1="19355" x2="42901" y2="21290"/>
                          <a14:foregroundMark x1="61420" y1="61935" x2="49383" y2="68387"/>
                          <a14:foregroundMark x1="49383" y1="68387" x2="36420" y2="44516"/>
                          <a14:foregroundMark x1="36420" y1="44516" x2="38272" y2="11613"/>
                          <a14:foregroundMark x1="38272" y1="11613" x2="52160" y2="12903"/>
                          <a14:foregroundMark x1="52160" y1="12903" x2="62654" y2="38065"/>
                          <a14:foregroundMark x1="62654" y1="38065" x2="59877" y2="67742"/>
                          <a14:foregroundMark x1="59877" y1="67742" x2="48457" y2="80645"/>
                          <a14:foregroundMark x1="48457" y1="80645" x2="41049" y2="60645"/>
                          <a14:foregroundMark x1="41049" y1="60645" x2="45370" y2="37419"/>
                          <a14:foregroundMark x1="45370" y1="37419" x2="53086" y2="49677"/>
                          <a14:foregroundMark x1="48457" y1="71613" x2="48148" y2="45806"/>
                          <a14:foregroundMark x1="48148" y1="45806" x2="43210" y2="20000"/>
                          <a14:foregroundMark x1="43210" y1="20000" x2="51543" y2="37419"/>
                          <a14:foregroundMark x1="51543" y1="37419" x2="51235" y2="38710"/>
                          <a14:foregroundMark x1="50309" y1="8387" x2="50309" y2="8387"/>
                          <a14:foregroundMark x1="48765" y1="90968" x2="48765" y2="90968"/>
                        </a14:backgroundRemoval>
                      </a14:imgEffect>
                    </a14:imgLayer>
                  </a14:imgProps>
                </a:ext>
                <a:ext uri="{28A0092B-C50C-407E-A947-70E740481C1C}">
                  <a14:useLocalDpi xmlns:a14="http://schemas.microsoft.com/office/drawing/2010/main" val="0"/>
                </a:ext>
              </a:extLst>
            </a:blip>
            <a:srcRect/>
            <a:stretch>
              <a:fillRect/>
            </a:stretch>
          </p:blipFill>
          <p:spPr bwMode="auto">
            <a:xfrm>
              <a:off x="3807439" y="2467198"/>
              <a:ext cx="1882829" cy="900736"/>
            </a:xfrm>
            <a:prstGeom prst="rect">
              <a:avLst/>
            </a:prstGeom>
            <a:noFill/>
            <a:extLst>
              <a:ext uri="{909E8E84-426E-40DD-AFC4-6F175D3DCCD1}">
                <a14:hiddenFill xmlns:a14="http://schemas.microsoft.com/office/drawing/2010/main">
                  <a:solidFill>
                    <a:srgbClr val="FFFFFF"/>
                  </a:solidFill>
                </a14:hiddenFill>
              </a:ext>
            </a:extLst>
          </p:spPr>
        </p:pic>
        <p:pic>
          <p:nvPicPr>
            <p:cNvPr id="8210" name="Picture 18" descr="A Step by Step Guide to Create a CI/CD Pipeline with AWS Services -">
              <a:extLst>
                <a:ext uri="{FF2B5EF4-FFF2-40B4-BE49-F238E27FC236}">
                  <a16:creationId xmlns:a16="http://schemas.microsoft.com/office/drawing/2014/main" id="{0ED5B79A-2739-BF2B-684E-34287E74AFE4}"/>
                </a:ext>
              </a:extLst>
            </p:cNvPr>
            <p:cNvPicPr>
              <a:picLocks noChangeAspect="1" noChangeArrowheads="1"/>
            </p:cNvPicPr>
            <p:nvPr/>
          </p:nvPicPr>
          <p:blipFill>
            <a:blip r:embed="rId48">
              <a:extLst>
                <a:ext uri="{BEBA8EAE-BF5A-486C-A8C5-ECC9F3942E4B}">
                  <a14:imgProps xmlns:a14="http://schemas.microsoft.com/office/drawing/2010/main">
                    <a14:imgLayer r:embed="rId49">
                      <a14:imgEffect>
                        <a14:backgroundRemoval t="10000" b="90000" l="10000" r="90000">
                          <a14:foregroundMark x1="44343" y1="27273" x2="33028" y2="21429"/>
                          <a14:foregroundMark x1="33028" y1="21429" x2="21713" y2="25325"/>
                          <a14:foregroundMark x1="21713" y1="25325" x2="18043" y2="49351"/>
                          <a14:foregroundMark x1="18043" y1="49351" x2="22630" y2="72727"/>
                          <a14:foregroundMark x1="22630" y1="72727" x2="34862" y2="77273"/>
                          <a14:foregroundMark x1="34862" y1="77273" x2="41590" y2="76623"/>
                          <a14:foregroundMark x1="56575" y1="25974" x2="80428" y2="33766"/>
                          <a14:foregroundMark x1="80428" y1="33766" x2="79205" y2="59740"/>
                          <a14:foregroundMark x1="79205" y1="59740" x2="69113" y2="74026"/>
                          <a14:foregroundMark x1="69113" y1="74026" x2="56575" y2="74675"/>
                          <a14:foregroundMark x1="56575" y1="74675" x2="51682" y2="70779"/>
                          <a14:foregroundMark x1="57492" y1="20130" x2="71254" y2="22078"/>
                          <a14:foregroundMark x1="71254" y1="22078" x2="78899" y2="40909"/>
                          <a14:foregroundMark x1="78899" y1="40909" x2="79511" y2="65584"/>
                          <a14:foregroundMark x1="79511" y1="65584" x2="78593" y2="65584"/>
                        </a14:backgroundRemoval>
                      </a14:imgEffect>
                    </a14:imgLayer>
                  </a14:imgProps>
                </a:ext>
                <a:ext uri="{28A0092B-C50C-407E-A947-70E740481C1C}">
                  <a14:useLocalDpi xmlns:a14="http://schemas.microsoft.com/office/drawing/2010/main" val="0"/>
                </a:ext>
              </a:extLst>
            </a:blip>
            <a:srcRect/>
            <a:stretch>
              <a:fillRect/>
            </a:stretch>
          </p:blipFill>
          <p:spPr bwMode="auto">
            <a:xfrm>
              <a:off x="4844586" y="1951626"/>
              <a:ext cx="2436955" cy="1147679"/>
            </a:xfrm>
            <a:prstGeom prst="rect">
              <a:avLst/>
            </a:prstGeom>
            <a:noFill/>
            <a:extLst>
              <a:ext uri="{909E8E84-426E-40DD-AFC4-6F175D3DCCD1}">
                <a14:hiddenFill xmlns:a14="http://schemas.microsoft.com/office/drawing/2010/main">
                  <a:solidFill>
                    <a:srgbClr val="FFFFFF"/>
                  </a:solidFill>
                </a14:hiddenFill>
              </a:ext>
            </a:extLst>
          </p:spPr>
        </p:pic>
        <p:pic>
          <p:nvPicPr>
            <p:cNvPr id="8212" name="Picture 20" descr="Rest API icon PNG and SVG Vector Free Download">
              <a:extLst>
                <a:ext uri="{FF2B5EF4-FFF2-40B4-BE49-F238E27FC236}">
                  <a16:creationId xmlns:a16="http://schemas.microsoft.com/office/drawing/2014/main" id="{7355ACE5-BFB7-9DA4-8317-35717D948047}"/>
                </a:ext>
              </a:extLst>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7048609" y="1947549"/>
              <a:ext cx="1198625" cy="980906"/>
            </a:xfrm>
            <a:prstGeom prst="rect">
              <a:avLst/>
            </a:prstGeom>
            <a:noFill/>
            <a:extLst>
              <a:ext uri="{909E8E84-426E-40DD-AFC4-6F175D3DCCD1}">
                <a14:hiddenFill xmlns:a14="http://schemas.microsoft.com/office/drawing/2010/main">
                  <a:solidFill>
                    <a:srgbClr val="FFFFFF"/>
                  </a:solidFill>
                </a14:hiddenFill>
              </a:ext>
            </a:extLst>
          </p:spPr>
        </p:pic>
        <p:pic>
          <p:nvPicPr>
            <p:cNvPr id="8214" name="Picture 22" descr="OpenSSH · GitHub">
              <a:extLst>
                <a:ext uri="{FF2B5EF4-FFF2-40B4-BE49-F238E27FC236}">
                  <a16:creationId xmlns:a16="http://schemas.microsoft.com/office/drawing/2014/main" id="{7900A3A6-61C4-4FB4-653B-1325FE986A19}"/>
                </a:ext>
              </a:extLst>
            </p:cNvPr>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7450943" y="2767988"/>
              <a:ext cx="1845571" cy="1845571"/>
            </a:xfrm>
            <a:prstGeom prst="rect">
              <a:avLst/>
            </a:prstGeom>
            <a:noFill/>
            <a:extLst>
              <a:ext uri="{909E8E84-426E-40DD-AFC4-6F175D3DCCD1}">
                <a14:hiddenFill xmlns:a14="http://schemas.microsoft.com/office/drawing/2010/main">
                  <a:solidFill>
                    <a:srgbClr val="FFFFFF"/>
                  </a:solidFill>
                </a14:hiddenFill>
              </a:ext>
            </a:extLst>
          </p:spPr>
        </p:pic>
        <p:pic>
          <p:nvPicPr>
            <p:cNvPr id="8216" name="Picture 24" descr="MAC OS logo - Free computer icons">
              <a:extLst>
                <a:ext uri="{FF2B5EF4-FFF2-40B4-BE49-F238E27FC236}">
                  <a16:creationId xmlns:a16="http://schemas.microsoft.com/office/drawing/2014/main" id="{35530DFA-073F-635E-4E2A-BA15AD3B68B2}"/>
                </a:ext>
              </a:extLst>
            </p:cNvPr>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4307079" y="3133213"/>
              <a:ext cx="1334131" cy="1334131"/>
            </a:xfrm>
            <a:prstGeom prst="rect">
              <a:avLst/>
            </a:prstGeom>
            <a:noFill/>
            <a:extLst>
              <a:ext uri="{909E8E84-426E-40DD-AFC4-6F175D3DCCD1}">
                <a14:hiddenFill xmlns:a14="http://schemas.microsoft.com/office/drawing/2010/main">
                  <a:solidFill>
                    <a:srgbClr val="FFFFFF"/>
                  </a:solidFill>
                </a14:hiddenFill>
              </a:ext>
            </a:extLst>
          </p:spPr>
        </p:pic>
        <p:pic>
          <p:nvPicPr>
            <p:cNvPr id="8218" name="Picture 26" descr="Linux - Wikipedia">
              <a:extLst>
                <a:ext uri="{FF2B5EF4-FFF2-40B4-BE49-F238E27FC236}">
                  <a16:creationId xmlns:a16="http://schemas.microsoft.com/office/drawing/2014/main" id="{29B0F7EA-C096-A7E0-9317-16CCD45E0127}"/>
                </a:ext>
              </a:extLst>
            </p:cNvPr>
            <p:cNvPicPr>
              <a:picLocks noChangeAspect="1" noChangeArrowheads="1"/>
            </p:cNvPicPr>
            <p:nvPr/>
          </p:nvPicPr>
          <p:blipFill>
            <a:blip r:embed="rId53">
              <a:extLst>
                <a:ext uri="{BEBA8EAE-BF5A-486C-A8C5-ECC9F3942E4B}">
                  <a14:imgProps xmlns:a14="http://schemas.microsoft.com/office/drawing/2010/main">
                    <a14:imgLayer r:embed="rId54">
                      <a14:imgEffect>
                        <a14:backgroundRemoval t="3689" b="97541" l="2913" r="95146">
                          <a14:foregroundMark x1="46117" y1="8607" x2="46117" y2="8607"/>
                          <a14:foregroundMark x1="45631" y1="4098" x2="45631" y2="4098"/>
                          <a14:foregroundMark x1="46602" y1="42623" x2="46602" y2="42623"/>
                          <a14:foregroundMark x1="45631" y1="59836" x2="38350" y2="75820"/>
                          <a14:foregroundMark x1="38350" y1="75820" x2="20874" y2="65984"/>
                          <a14:foregroundMark x1="20874" y1="65984" x2="32524" y2="36066"/>
                          <a14:foregroundMark x1="32524" y1="36066" x2="47087" y2="24180"/>
                          <a14:foregroundMark x1="47087" y1="24180" x2="61650" y2="36885"/>
                          <a14:foregroundMark x1="61650" y1="36885" x2="55340" y2="54098"/>
                          <a14:foregroundMark x1="55340" y1="54098" x2="41748" y2="64754"/>
                          <a14:foregroundMark x1="41748" y1="64754" x2="40291" y2="61475"/>
                          <a14:foregroundMark x1="49515" y1="77869" x2="59223" y2="59426"/>
                          <a14:foregroundMark x1="66990" y1="64344" x2="55340" y2="76639"/>
                          <a14:foregroundMark x1="55340" y1="76639" x2="39320" y2="84016"/>
                          <a14:foregroundMark x1="39320" y1="84016" x2="36408" y2="84426"/>
                          <a14:foregroundMark x1="5825" y1="80738" x2="20874" y2="90164"/>
                          <a14:foregroundMark x1="20874" y1="90164" x2="39320" y2="89344"/>
                          <a14:foregroundMark x1="39320" y1="89344" x2="60194" y2="89754"/>
                          <a14:foregroundMark x1="60194" y1="89754" x2="78641" y2="87295"/>
                          <a14:foregroundMark x1="78641" y1="87295" x2="87379" y2="81557"/>
                          <a14:foregroundMark x1="93204" y1="85656" x2="75243" y2="92623"/>
                          <a14:foregroundMark x1="75243" y1="92623" x2="72330" y2="95902"/>
                          <a14:foregroundMark x1="2913" y1="90574" x2="3883" y2="79508"/>
                          <a14:foregroundMark x1="33495" y1="60246" x2="42233" y2="40164"/>
                          <a14:foregroundMark x1="59223" y1="82787" x2="66990" y2="71721"/>
                          <a14:foregroundMark x1="56311" y1="21721" x2="57282" y2="24590"/>
                          <a14:foregroundMark x1="50000" y1="20902" x2="51942" y2="18852"/>
                          <a14:foregroundMark x1="40291" y1="22131" x2="42233" y2="19672"/>
                          <a14:foregroundMark x1="38350" y1="25000" x2="36408" y2="19672"/>
                          <a14:foregroundMark x1="95146" y1="85656" x2="95146" y2="85656"/>
                          <a14:foregroundMark x1="28155" y1="97541" x2="28155" y2="97541"/>
                        </a14:backgroundRemoval>
                      </a14:imgEffect>
                    </a14:imgLayer>
                  </a14:imgProps>
                </a:ext>
                <a:ext uri="{28A0092B-C50C-407E-A947-70E740481C1C}">
                  <a14:useLocalDpi xmlns:a14="http://schemas.microsoft.com/office/drawing/2010/main" val="0"/>
                </a:ext>
              </a:extLst>
            </a:blip>
            <a:srcRect/>
            <a:stretch>
              <a:fillRect/>
            </a:stretch>
          </p:blipFill>
          <p:spPr bwMode="auto">
            <a:xfrm>
              <a:off x="5517908" y="3998165"/>
              <a:ext cx="932023" cy="1103950"/>
            </a:xfrm>
            <a:prstGeom prst="rect">
              <a:avLst/>
            </a:prstGeom>
            <a:noFill/>
            <a:extLst>
              <a:ext uri="{909E8E84-426E-40DD-AFC4-6F175D3DCCD1}">
                <a14:hiddenFill xmlns:a14="http://schemas.microsoft.com/office/drawing/2010/main">
                  <a:solidFill>
                    <a:srgbClr val="FFFFFF"/>
                  </a:solidFill>
                </a14:hiddenFill>
              </a:ext>
            </a:extLst>
          </p:spPr>
        </p:pic>
        <p:pic>
          <p:nvPicPr>
            <p:cNvPr id="49" name="Graphic 48" descr="Cloud Computing with solid fill">
              <a:extLst>
                <a:ext uri="{FF2B5EF4-FFF2-40B4-BE49-F238E27FC236}">
                  <a16:creationId xmlns:a16="http://schemas.microsoft.com/office/drawing/2014/main" id="{ADCFC9C3-38A2-C060-0DCC-DF3F0EA0D7A6}"/>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6624866" y="3813294"/>
              <a:ext cx="1308100" cy="1308100"/>
            </a:xfrm>
            <a:prstGeom prst="rect">
              <a:avLst/>
            </a:prstGeom>
          </p:spPr>
        </p:pic>
        <p:pic>
          <p:nvPicPr>
            <p:cNvPr id="8220" name="Picture 28" descr="X86 png images | PNGWing">
              <a:extLst>
                <a:ext uri="{FF2B5EF4-FFF2-40B4-BE49-F238E27FC236}">
                  <a16:creationId xmlns:a16="http://schemas.microsoft.com/office/drawing/2014/main" id="{ABD7EA2F-6A1E-6704-44D4-D0A83926CF37}"/>
                </a:ext>
              </a:extLst>
            </p:cNvPr>
            <p:cNvPicPr>
              <a:picLocks noChangeAspect="1" noChangeArrowheads="1"/>
            </p:cNvPicPr>
            <p:nvPr/>
          </p:nvPicPr>
          <p:blipFill>
            <a:blip r:embed="rId57">
              <a:extLst>
                <a:ext uri="{BEBA8EAE-BF5A-486C-A8C5-ECC9F3942E4B}">
                  <a14:imgProps xmlns:a14="http://schemas.microsoft.com/office/drawing/2010/main">
                    <a14:imgLayer r:embed="rId58">
                      <a14:imgEffect>
                        <a14:backgroundRemoval t="10000" b="90000" l="10000" r="90000">
                          <a14:foregroundMark x1="48152" y1="45217" x2="48152" y2="45217"/>
                          <a14:foregroundMark x1="49783" y1="57717" x2="49783" y2="57717"/>
                          <a14:foregroundMark x1="71413" y1="54457" x2="71413" y2="54457"/>
                        </a14:backgroundRemoval>
                      </a14:imgEffect>
                    </a14:imgLayer>
                  </a14:imgProps>
                </a:ext>
                <a:ext uri="{28A0092B-C50C-407E-A947-70E740481C1C}">
                  <a14:useLocalDpi xmlns:a14="http://schemas.microsoft.com/office/drawing/2010/main" val="0"/>
                </a:ext>
              </a:extLst>
            </a:blip>
            <a:srcRect/>
            <a:stretch>
              <a:fillRect/>
            </a:stretch>
          </p:blipFill>
          <p:spPr bwMode="auto">
            <a:xfrm>
              <a:off x="4778561" y="0"/>
              <a:ext cx="1463910" cy="1463910"/>
            </a:xfrm>
            <a:prstGeom prst="rect">
              <a:avLst/>
            </a:prstGeom>
            <a:noFill/>
            <a:extLst>
              <a:ext uri="{909E8E84-426E-40DD-AFC4-6F175D3DCCD1}">
                <a14:hiddenFill xmlns:a14="http://schemas.microsoft.com/office/drawing/2010/main">
                  <a:solidFill>
                    <a:srgbClr val="FFFFFF"/>
                  </a:solidFill>
                </a14:hiddenFill>
              </a:ext>
            </a:extLst>
          </p:spPr>
        </p:pic>
        <p:pic>
          <p:nvPicPr>
            <p:cNvPr id="8222" name="Picture 30" descr="X64 Icon in Windows 8 Icon">
              <a:extLst>
                <a:ext uri="{FF2B5EF4-FFF2-40B4-BE49-F238E27FC236}">
                  <a16:creationId xmlns:a16="http://schemas.microsoft.com/office/drawing/2014/main" id="{695B738D-B72B-70A0-D1C3-96E14B7C0A0F}"/>
                </a:ext>
              </a:extLst>
            </p:cNvPr>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3212529" y="3009510"/>
              <a:ext cx="1134564" cy="1134564"/>
            </a:xfrm>
            <a:prstGeom prst="rect">
              <a:avLst/>
            </a:prstGeom>
            <a:noFill/>
            <a:extLst>
              <a:ext uri="{909E8E84-426E-40DD-AFC4-6F175D3DCCD1}">
                <a14:hiddenFill xmlns:a14="http://schemas.microsoft.com/office/drawing/2010/main">
                  <a:solidFill>
                    <a:srgbClr val="FFFFFF"/>
                  </a:solidFill>
                </a14:hiddenFill>
              </a:ext>
            </a:extLst>
          </p:spPr>
        </p:pic>
        <p:pic>
          <p:nvPicPr>
            <p:cNvPr id="8224" name="Picture 32" descr="Zip png images | PNGEgg">
              <a:extLst>
                <a:ext uri="{FF2B5EF4-FFF2-40B4-BE49-F238E27FC236}">
                  <a16:creationId xmlns:a16="http://schemas.microsoft.com/office/drawing/2014/main" id="{1243E3EE-E160-2497-0BBD-381F67209421}"/>
                </a:ext>
              </a:extLst>
            </p:cNvPr>
            <p:cNvPicPr>
              <a:picLocks noChangeAspect="1" noChangeArrowheads="1"/>
            </p:cNvPicPr>
            <p:nvPr/>
          </p:nvPicPr>
          <p:blipFill>
            <a:blip r:embed="rId60">
              <a:extLst>
                <a:ext uri="{BEBA8EAE-BF5A-486C-A8C5-ECC9F3942E4B}">
                  <a14:imgProps xmlns:a14="http://schemas.microsoft.com/office/drawing/2010/main">
                    <a14:imgLayer r:embed="rId61">
                      <a14:imgEffect>
                        <a14:backgroundRemoval t="6641" b="97852" l="10000" r="90000">
                          <a14:foregroundMark x1="31444" y1="26758" x2="31444" y2="26758"/>
                          <a14:foregroundMark x1="63000" y1="6641" x2="63000" y2="6641"/>
                          <a14:foregroundMark x1="31778" y1="85742" x2="31778" y2="85742"/>
                          <a14:foregroundMark x1="33556" y1="97852" x2="33556" y2="97852"/>
                        </a14:backgroundRemoval>
                      </a14:imgEffect>
                    </a14:imgLayer>
                  </a14:imgProps>
                </a:ext>
                <a:ext uri="{28A0092B-C50C-407E-A947-70E740481C1C}">
                  <a14:useLocalDpi xmlns:a14="http://schemas.microsoft.com/office/drawing/2010/main" val="0"/>
                </a:ext>
              </a:extLst>
            </a:blip>
            <a:srcRect/>
            <a:stretch>
              <a:fillRect/>
            </a:stretch>
          </p:blipFill>
          <p:spPr bwMode="auto">
            <a:xfrm>
              <a:off x="7263887" y="814591"/>
              <a:ext cx="1270966" cy="723039"/>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C7847F81-7BFF-8275-8E83-5511448B6D93}"/>
                </a:ext>
              </a:extLst>
            </p:cNvPr>
            <p:cNvSpPr txBox="1"/>
            <p:nvPr/>
          </p:nvSpPr>
          <p:spPr>
            <a:xfrm>
              <a:off x="8180618" y="1296117"/>
              <a:ext cx="858760" cy="369332"/>
            </a:xfrm>
            <a:prstGeom prst="rect">
              <a:avLst/>
            </a:prstGeom>
            <a:noFill/>
          </p:spPr>
          <p:txBody>
            <a:bodyPr wrap="square" rtlCol="0">
              <a:spAutoFit/>
            </a:bodyPr>
            <a:lstStyle/>
            <a:p>
              <a:r>
                <a:rPr lang="en-US"/>
                <a:t>.msi</a:t>
              </a:r>
            </a:p>
          </p:txBody>
        </p:sp>
        <p:sp>
          <p:nvSpPr>
            <p:cNvPr id="52" name="TextBox 51">
              <a:extLst>
                <a:ext uri="{FF2B5EF4-FFF2-40B4-BE49-F238E27FC236}">
                  <a16:creationId xmlns:a16="http://schemas.microsoft.com/office/drawing/2014/main" id="{984DBD59-B34B-839E-685C-B77D0E91F3BD}"/>
                </a:ext>
              </a:extLst>
            </p:cNvPr>
            <p:cNvSpPr txBox="1"/>
            <p:nvPr/>
          </p:nvSpPr>
          <p:spPr>
            <a:xfrm>
              <a:off x="7105166" y="540946"/>
              <a:ext cx="858760" cy="369332"/>
            </a:xfrm>
            <a:prstGeom prst="rect">
              <a:avLst/>
            </a:prstGeom>
            <a:noFill/>
          </p:spPr>
          <p:txBody>
            <a:bodyPr wrap="square" rtlCol="0">
              <a:spAutoFit/>
            </a:bodyPr>
            <a:lstStyle/>
            <a:p>
              <a:r>
                <a:rPr lang="en-US"/>
                <a:t>.tgz</a:t>
              </a:r>
            </a:p>
          </p:txBody>
        </p:sp>
        <p:pic>
          <p:nvPicPr>
            <p:cNvPr id="8226" name="Picture 34" descr="Microsoft Azure Functions png images | PNGEgg">
              <a:extLst>
                <a:ext uri="{FF2B5EF4-FFF2-40B4-BE49-F238E27FC236}">
                  <a16:creationId xmlns:a16="http://schemas.microsoft.com/office/drawing/2014/main" id="{D5F7C0B1-0FFC-9E57-17B3-BDAB680DE4C3}"/>
                </a:ext>
              </a:extLst>
            </p:cNvPr>
            <p:cNvPicPr>
              <a:picLocks noChangeAspect="1" noChangeArrowheads="1"/>
            </p:cNvPicPr>
            <p:nvPr/>
          </p:nvPicPr>
          <p:blipFill>
            <a:blip r:embed="rId62">
              <a:extLst>
                <a:ext uri="{BEBA8EAE-BF5A-486C-A8C5-ECC9F3942E4B}">
                  <a14:imgProps xmlns:a14="http://schemas.microsoft.com/office/drawing/2010/main">
                    <a14:imgLayer r:embed="rId63">
                      <a14:imgEffect>
                        <a14:backgroundRemoval t="7184" b="89943" l="4023" r="97126">
                          <a14:foregroundMark x1="55172" y1="7184" x2="55172" y2="7184"/>
                          <a14:foregroundMark x1="23276" y1="27011" x2="23276" y2="27011"/>
                          <a14:foregroundMark x1="4023" y1="49138" x2="4023" y2="49138"/>
                          <a14:foregroundMark x1="89368" y1="42241" x2="89368" y2="42241"/>
                          <a14:foregroundMark x1="94540" y1="46264" x2="94540" y2="46264"/>
                          <a14:foregroundMark x1="97126" y1="48563" x2="97126" y2="48563"/>
                        </a14:backgroundRemoval>
                      </a14:imgEffect>
                    </a14:imgLayer>
                  </a14:imgProps>
                </a:ext>
                <a:ext uri="{28A0092B-C50C-407E-A947-70E740481C1C}">
                  <a14:useLocalDpi xmlns:a14="http://schemas.microsoft.com/office/drawing/2010/main" val="0"/>
                </a:ext>
              </a:extLst>
            </a:blip>
            <a:srcRect/>
            <a:stretch>
              <a:fillRect/>
            </a:stretch>
          </p:blipFill>
          <p:spPr bwMode="auto">
            <a:xfrm rot="20125369">
              <a:off x="2625766" y="1767204"/>
              <a:ext cx="1066200" cy="1066200"/>
            </a:xfrm>
            <a:prstGeom prst="rect">
              <a:avLst/>
            </a:prstGeom>
            <a:noFill/>
            <a:extLst>
              <a:ext uri="{909E8E84-426E-40DD-AFC4-6F175D3DCCD1}">
                <a14:hiddenFill xmlns:a14="http://schemas.microsoft.com/office/drawing/2010/main">
                  <a:solidFill>
                    <a:srgbClr val="FFFFFF"/>
                  </a:solidFill>
                </a14:hiddenFill>
              </a:ext>
            </a:extLst>
          </p:spPr>
        </p:pic>
        <p:pic>
          <p:nvPicPr>
            <p:cNvPr id="8228" name="Picture 36" descr="Runbook Microsoft Azure Automation PowerShell, microsoft, angle, text, logo  png | PNGWing">
              <a:extLst>
                <a:ext uri="{FF2B5EF4-FFF2-40B4-BE49-F238E27FC236}">
                  <a16:creationId xmlns:a16="http://schemas.microsoft.com/office/drawing/2014/main" id="{6BFEDED7-93D4-11F2-5435-1312B0A3CAB7}"/>
                </a:ext>
              </a:extLst>
            </p:cNvPr>
            <p:cNvPicPr>
              <a:picLocks noChangeAspect="1" noChangeArrowheads="1"/>
            </p:cNvPicPr>
            <p:nvPr/>
          </p:nvPicPr>
          <p:blipFill>
            <a:blip r:embed="rId64">
              <a:extLst>
                <a:ext uri="{BEBA8EAE-BF5A-486C-A8C5-ECC9F3942E4B}">
                  <a14:imgProps xmlns:a14="http://schemas.microsoft.com/office/drawing/2010/main">
                    <a14:imgLayer r:embed="rId65">
                      <a14:imgEffect>
                        <a14:backgroundRemoval t="10000" b="90000" l="10000" r="90000">
                          <a14:foregroundMark x1="60978" y1="18555" x2="60978" y2="18555"/>
                          <a14:foregroundMark x1="28696" y1="71094" x2="28696" y2="71094"/>
                        </a14:backgroundRemoval>
                      </a14:imgEffect>
                    </a14:imgLayer>
                  </a14:imgProps>
                </a:ext>
                <a:ext uri="{28A0092B-C50C-407E-A947-70E740481C1C}">
                  <a14:useLocalDpi xmlns:a14="http://schemas.microsoft.com/office/drawing/2010/main" val="0"/>
                </a:ext>
              </a:extLst>
            </a:blip>
            <a:srcRect/>
            <a:stretch>
              <a:fillRect/>
            </a:stretch>
          </p:blipFill>
          <p:spPr bwMode="auto">
            <a:xfrm>
              <a:off x="2237779" y="3156095"/>
              <a:ext cx="1239827" cy="689991"/>
            </a:xfrm>
            <a:prstGeom prst="rect">
              <a:avLst/>
            </a:prstGeom>
            <a:noFill/>
            <a:extLst>
              <a:ext uri="{909E8E84-426E-40DD-AFC4-6F175D3DCCD1}">
                <a14:hiddenFill xmlns:a14="http://schemas.microsoft.com/office/drawing/2010/main">
                  <a:solidFill>
                    <a:srgbClr val="FFFFFF"/>
                  </a:solidFill>
                </a14:hiddenFill>
              </a:ext>
            </a:extLst>
          </p:spPr>
        </p:pic>
        <p:pic>
          <p:nvPicPr>
            <p:cNvPr id="8230" name="Picture 38">
              <a:extLst>
                <a:ext uri="{FF2B5EF4-FFF2-40B4-BE49-F238E27FC236}">
                  <a16:creationId xmlns:a16="http://schemas.microsoft.com/office/drawing/2014/main" id="{39B548DC-2850-D538-56E1-DFEB70EC7CFB}"/>
                </a:ext>
              </a:extLst>
            </p:cNvPr>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6449931" y="2849645"/>
              <a:ext cx="1136290" cy="1056786"/>
            </a:xfrm>
            <a:prstGeom prst="rect">
              <a:avLst/>
            </a:prstGeom>
            <a:noFill/>
            <a:extLst>
              <a:ext uri="{909E8E84-426E-40DD-AFC4-6F175D3DCCD1}">
                <a14:hiddenFill xmlns:a14="http://schemas.microsoft.com/office/drawing/2010/main">
                  <a:solidFill>
                    <a:srgbClr val="FFFFFF"/>
                  </a:solidFill>
                </a14:hiddenFill>
              </a:ext>
            </a:extLst>
          </p:spPr>
        </p:pic>
        <p:pic>
          <p:nvPicPr>
            <p:cNvPr id="8232" name="Picture 40" descr="SQL logo illustration, Microsoft Azure SQL Database Microsoft SQL Server,  database, blue, text, logo png | PNGWing">
              <a:extLst>
                <a:ext uri="{FF2B5EF4-FFF2-40B4-BE49-F238E27FC236}">
                  <a16:creationId xmlns:a16="http://schemas.microsoft.com/office/drawing/2014/main" id="{19820274-9FB4-7C4B-DD21-7EDB4CF28628}"/>
                </a:ext>
              </a:extLst>
            </p:cNvPr>
            <p:cNvPicPr>
              <a:picLocks noChangeAspect="1" noChangeArrowheads="1"/>
            </p:cNvPicPr>
            <p:nvPr/>
          </p:nvPicPr>
          <p:blipFill>
            <a:blip r:embed="rId67">
              <a:extLst>
                <a:ext uri="{BEBA8EAE-BF5A-486C-A8C5-ECC9F3942E4B}">
                  <a14:imgProps xmlns:a14="http://schemas.microsoft.com/office/drawing/2010/main">
                    <a14:imgLayer r:embed="rId68">
                      <a14:imgEffect>
                        <a14:backgroundRemoval t="3804" b="94565" l="10000" r="90000">
                          <a14:foregroundMark x1="51304" y1="60217" x2="51304" y2="60217"/>
                          <a14:foregroundMark x1="59239" y1="59022" x2="59239" y2="59022"/>
                          <a14:foregroundMark x1="58152" y1="62500" x2="58152" y2="62500"/>
                          <a14:foregroundMark x1="58152" y1="62500" x2="58152" y2="62500"/>
                          <a14:foregroundMark x1="46957" y1="17283" x2="46957" y2="17283"/>
                          <a14:foregroundMark x1="50978" y1="13478" x2="50978" y2="13478"/>
                          <a14:foregroundMark x1="51413" y1="9457" x2="19130" y2="11848"/>
                          <a14:foregroundMark x1="19130" y1="11848" x2="21957" y2="18913"/>
                          <a14:foregroundMark x1="21957" y1="18913" x2="29130" y2="23696"/>
                          <a14:foregroundMark x1="29130" y1="23696" x2="37065" y2="23804"/>
                          <a14:foregroundMark x1="37065" y1="23804" x2="55000" y2="23152"/>
                          <a14:foregroundMark x1="55000" y1="23152" x2="62826" y2="23152"/>
                          <a14:foregroundMark x1="62826" y1="23152" x2="71304" y2="22500"/>
                          <a14:foregroundMark x1="71304" y1="22500" x2="77826" y2="18913"/>
                          <a14:foregroundMark x1="77826" y1="18913" x2="80652" y2="12391"/>
                          <a14:foregroundMark x1="80652" y1="12391" x2="73913" y2="7283"/>
                          <a14:foregroundMark x1="73913" y1="7283" x2="44348" y2="4130"/>
                          <a14:foregroundMark x1="44348" y1="4130" x2="36957" y2="4348"/>
                          <a14:foregroundMark x1="36957" y1="4348" x2="30217" y2="7065"/>
                          <a14:foregroundMark x1="30217" y1="7065" x2="30435" y2="14891"/>
                          <a14:foregroundMark x1="30435" y1="14891" x2="53043" y2="17283"/>
                          <a14:foregroundMark x1="53043" y1="17283" x2="69022" y2="15870"/>
                          <a14:foregroundMark x1="69022" y1="15870" x2="54565" y2="10978"/>
                          <a14:foregroundMark x1="17391" y1="19022" x2="15978" y2="11739"/>
                          <a14:foregroundMark x1="15978" y1="11739" x2="22391" y2="6848"/>
                          <a14:foregroundMark x1="22391" y1="6848" x2="29130" y2="4783"/>
                          <a14:foregroundMark x1="29130" y1="4783" x2="44891" y2="4130"/>
                          <a14:foregroundMark x1="44891" y1="4130" x2="53043" y2="4348"/>
                          <a14:foregroundMark x1="53043" y1="4348" x2="60652" y2="3913"/>
                          <a14:foregroundMark x1="60652" y1="3913" x2="64239" y2="4674"/>
                          <a14:foregroundMark x1="34457" y1="49022" x2="26957" y2="49130"/>
                          <a14:foregroundMark x1="26957" y1="49130" x2="29783" y2="55978"/>
                          <a14:foregroundMark x1="29783" y1="55978" x2="34239" y2="61413"/>
                          <a14:foregroundMark x1="34239" y1="61413" x2="31413" y2="67826"/>
                          <a14:foregroundMark x1="31413" y1="67826" x2="24348" y2="68370"/>
                          <a14:foregroundMark x1="24348" y1="68370" x2="23804" y2="68152"/>
                          <a14:foregroundMark x1="58804" y1="51957" x2="50326" y2="49022"/>
                          <a14:foregroundMark x1="50326" y1="49022" x2="42826" y2="51196"/>
                          <a14:foregroundMark x1="42826" y1="51196" x2="41304" y2="59348"/>
                          <a14:foregroundMark x1="41304" y1="59348" x2="44674" y2="66957"/>
                          <a14:foregroundMark x1="44674" y1="66957" x2="53478" y2="67935"/>
                          <a14:foregroundMark x1="53478" y1="67935" x2="59674" y2="64022"/>
                          <a14:foregroundMark x1="59674" y1="64022" x2="60109" y2="56848"/>
                          <a14:foregroundMark x1="60109" y1="56848" x2="55435" y2="64565"/>
                          <a14:foregroundMark x1="55435" y1="64565" x2="53696" y2="71413"/>
                          <a14:foregroundMark x1="53696" y1="71413" x2="53804" y2="71848"/>
                          <a14:foregroundMark x1="53913" y1="71630" x2="55326" y2="73370"/>
                          <a14:foregroundMark x1="68804" y1="51304" x2="68804" y2="65543"/>
                          <a14:foregroundMark x1="68804" y1="65543" x2="75000" y2="69674"/>
                          <a14:foregroundMark x1="75000" y1="69674" x2="78152" y2="68804"/>
                          <a14:foregroundMark x1="60435" y1="94674" x2="42065" y2="94565"/>
                          <a14:foregroundMark x1="42065" y1="94565" x2="39457" y2="94022"/>
                        </a14:backgroundRemoval>
                      </a14:imgEffect>
                    </a14:imgLayer>
                  </a14:imgProps>
                </a:ext>
                <a:ext uri="{28A0092B-C50C-407E-A947-70E740481C1C}">
                  <a14:useLocalDpi xmlns:a14="http://schemas.microsoft.com/office/drawing/2010/main" val="0"/>
                </a:ext>
              </a:extLst>
            </a:blip>
            <a:srcRect/>
            <a:stretch>
              <a:fillRect/>
            </a:stretch>
          </p:blipFill>
          <p:spPr bwMode="auto">
            <a:xfrm>
              <a:off x="7445338" y="4595172"/>
              <a:ext cx="928390" cy="928390"/>
            </a:xfrm>
            <a:prstGeom prst="rect">
              <a:avLst/>
            </a:prstGeom>
            <a:noFill/>
            <a:extLst>
              <a:ext uri="{909E8E84-426E-40DD-AFC4-6F175D3DCCD1}">
                <a14:hiddenFill xmlns:a14="http://schemas.microsoft.com/office/drawing/2010/main">
                  <a:solidFill>
                    <a:srgbClr val="FFFFFF"/>
                  </a:solidFill>
                </a14:hiddenFill>
              </a:ext>
            </a:extLst>
          </p:spPr>
        </p:pic>
        <p:pic>
          <p:nvPicPr>
            <p:cNvPr id="8234" name="Picture 42" descr="Office 365 Logo - Microsoft Office 365 Logo - Free Transparent PNG Clipart  Images Download">
              <a:extLst>
                <a:ext uri="{FF2B5EF4-FFF2-40B4-BE49-F238E27FC236}">
                  <a16:creationId xmlns:a16="http://schemas.microsoft.com/office/drawing/2014/main" id="{3151E1D5-B25A-D55C-0682-17324E043909}"/>
                </a:ext>
              </a:extLst>
            </p:cNvPr>
            <p:cNvPicPr>
              <a:picLocks noChangeAspect="1" noChangeArrowheads="1"/>
            </p:cNvPicPr>
            <p:nvPr/>
          </p:nvPicPr>
          <p:blipFill>
            <a:blip r:embed="rId69">
              <a:extLst>
                <a:ext uri="{BEBA8EAE-BF5A-486C-A8C5-ECC9F3942E4B}">
                  <a14:imgProps xmlns:a14="http://schemas.microsoft.com/office/drawing/2010/main">
                    <a14:imgLayer r:embed="rId70">
                      <a14:imgEffect>
                        <a14:backgroundRemoval t="8991" b="91009" l="5714" r="92500">
                          <a14:foregroundMark x1="6071" y1="64037" x2="6071" y2="64037"/>
                          <a14:foregroundMark x1="49286" y1="9174" x2="49286" y2="9174"/>
                          <a14:foregroundMark x1="92619" y1="71743" x2="92619" y2="71743"/>
                          <a14:foregroundMark x1="73810" y1="66606" x2="73810" y2="66606"/>
                          <a14:foregroundMark x1="26548" y1="64771" x2="26548" y2="64771"/>
                          <a14:foregroundMark x1="27381" y1="60917" x2="27738" y2="66972"/>
                          <a14:foregroundMark x1="27857" y1="59450" x2="27738" y2="52294"/>
                          <a14:foregroundMark x1="27738" y1="52294" x2="27619" y2="52294"/>
                          <a14:foregroundMark x1="24167" y1="55046" x2="19762" y2="57064"/>
                          <a14:foregroundMark x1="19762" y1="57064" x2="19643" y2="64037"/>
                          <a14:foregroundMark x1="20119" y1="91009" x2="22738" y2="91009"/>
                          <a14:foregroundMark x1="36905" y1="62569" x2="43690" y2="65321"/>
                          <a14:foregroundMark x1="41786" y1="64587" x2="39524" y2="58165"/>
                          <a14:foregroundMark x1="39524" y1="58165" x2="35119" y2="60734"/>
                          <a14:foregroundMark x1="35119" y1="60734" x2="34881" y2="61468"/>
                          <a14:foregroundMark x1="47262" y1="59083" x2="47262" y2="59083"/>
                          <a14:foregroundMark x1="47262" y1="62018" x2="47500" y2="55413"/>
                          <a14:foregroundMark x1="49048" y1="62018" x2="70595" y2="67523"/>
                          <a14:foregroundMark x1="45119" y1="55413" x2="42619" y2="62202"/>
                          <a14:foregroundMark x1="42619" y1="62202" x2="41786" y2="71009"/>
                          <a14:foregroundMark x1="41786" y1="71009" x2="41905" y2="71743"/>
                          <a14:foregroundMark x1="65595" y1="59083" x2="82619" y2="64037"/>
                          <a14:foregroundMark x1="82619" y1="64037" x2="86071" y2="67156"/>
                        </a14:backgroundRemoval>
                      </a14:imgEffect>
                    </a14:imgLayer>
                  </a14:imgProps>
                </a:ext>
                <a:ext uri="{28A0092B-C50C-407E-A947-70E740481C1C}">
                  <a14:useLocalDpi xmlns:a14="http://schemas.microsoft.com/office/drawing/2010/main" val="0"/>
                </a:ext>
              </a:extLst>
            </a:blip>
            <a:srcRect/>
            <a:stretch>
              <a:fillRect/>
            </a:stretch>
          </p:blipFill>
          <p:spPr bwMode="auto">
            <a:xfrm>
              <a:off x="5725445" y="5011769"/>
              <a:ext cx="1712091" cy="1110879"/>
            </a:xfrm>
            <a:prstGeom prst="rect">
              <a:avLst/>
            </a:prstGeom>
            <a:noFill/>
            <a:extLst>
              <a:ext uri="{909E8E84-426E-40DD-AFC4-6F175D3DCCD1}">
                <a14:hiddenFill xmlns:a14="http://schemas.microsoft.com/office/drawing/2010/main">
                  <a:solidFill>
                    <a:srgbClr val="FFFFFF"/>
                  </a:solidFill>
                </a14:hiddenFill>
              </a:ext>
            </a:extLst>
          </p:spPr>
        </p:pic>
      </p:grpSp>
      <p:pic>
        <p:nvPicPr>
          <p:cNvPr id="35842" name="Picture 2">
            <a:extLst>
              <a:ext uri="{FF2B5EF4-FFF2-40B4-BE49-F238E27FC236}">
                <a16:creationId xmlns:a16="http://schemas.microsoft.com/office/drawing/2014/main" id="{FB83BAB8-9115-ED7A-3B33-BE05F8E8DEB0}"/>
              </a:ext>
            </a:extLst>
          </p:cNvPr>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rot="20246189">
            <a:off x="431041" y="2652603"/>
            <a:ext cx="1302278" cy="1302278"/>
          </a:xfrm>
          <a:prstGeom prst="rect">
            <a:avLst/>
          </a:prstGeom>
          <a:noFill/>
          <a:extLst>
            <a:ext uri="{909E8E84-426E-40DD-AFC4-6F175D3DCCD1}">
              <a14:hiddenFill xmlns:a14="http://schemas.microsoft.com/office/drawing/2010/main">
                <a:solidFill>
                  <a:srgbClr val="FFFFFF"/>
                </a:solidFill>
              </a14:hiddenFill>
            </a:ext>
          </a:extLst>
        </p:spPr>
      </p:pic>
      <p:pic>
        <p:nvPicPr>
          <p:cNvPr id="37890" name="Picture 2" descr="We're Not Using AI to Its Fullest Human Potential | Time">
            <a:extLst>
              <a:ext uri="{FF2B5EF4-FFF2-40B4-BE49-F238E27FC236}">
                <a16:creationId xmlns:a16="http://schemas.microsoft.com/office/drawing/2014/main" id="{07F4C1E4-B577-CF5E-5590-2074EC891B97}"/>
              </a:ext>
            </a:extLst>
          </p:cNvPr>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4582519" y="692916"/>
            <a:ext cx="6608105" cy="440540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7892" name="Picture 4" descr="What is ChatGPT &amp; Why Does it Matter to Your Business?">
            <a:extLst>
              <a:ext uri="{FF2B5EF4-FFF2-40B4-BE49-F238E27FC236}">
                <a16:creationId xmlns:a16="http://schemas.microsoft.com/office/drawing/2014/main" id="{BBA78B7E-A43B-8DD4-836F-A04B8DF8C5B8}"/>
              </a:ext>
            </a:extLst>
          </p:cNvPr>
          <p:cNvPicPr>
            <a:picLocks noChangeAspect="1" noChangeArrowheads="1"/>
          </p:cNvPicPr>
          <p:nvPr/>
        </p:nvPicPr>
        <p:blipFill>
          <a:blip r:embed="rId73">
            <a:extLst>
              <a:ext uri="{28A0092B-C50C-407E-A947-70E740481C1C}">
                <a14:useLocalDpi xmlns:a14="http://schemas.microsoft.com/office/drawing/2010/main" val="0"/>
              </a:ext>
            </a:extLst>
          </a:blip>
          <a:srcRect/>
          <a:stretch>
            <a:fillRect/>
          </a:stretch>
        </p:blipFill>
        <p:spPr bwMode="auto">
          <a:xfrm rot="19536440">
            <a:off x="4217841" y="561213"/>
            <a:ext cx="1808998" cy="1507208"/>
          </a:xfrm>
          <a:prstGeom prst="rect">
            <a:avLst/>
          </a:prstGeom>
          <a:noFill/>
          <a:extLst>
            <a:ext uri="{909E8E84-426E-40DD-AFC4-6F175D3DCCD1}">
              <a14:hiddenFill xmlns:a14="http://schemas.microsoft.com/office/drawing/2010/main">
                <a:solidFill>
                  <a:srgbClr val="FFFFFF"/>
                </a:solidFill>
              </a14:hiddenFill>
            </a:ext>
          </a:extLst>
        </p:spPr>
      </p:pic>
      <p:pic>
        <p:nvPicPr>
          <p:cNvPr id="37894" name="Picture 6" descr="Bing is now Microsoft Bing as the search engine gets a rebrand - The Verge">
            <a:extLst>
              <a:ext uri="{FF2B5EF4-FFF2-40B4-BE49-F238E27FC236}">
                <a16:creationId xmlns:a16="http://schemas.microsoft.com/office/drawing/2014/main" id="{16020818-F72A-2CE9-0548-F7AFBF40018D}"/>
              </a:ext>
            </a:extLst>
          </p:cNvPr>
          <p:cNvPicPr>
            <a:picLocks noChangeAspect="1" noChangeArrowheads="1"/>
          </p:cNvPicPr>
          <p:nvPr/>
        </p:nvPicPr>
        <p:blipFill>
          <a:blip r:embed="rId74">
            <a:extLst>
              <a:ext uri="{BEBA8EAE-BF5A-486C-A8C5-ECC9F3942E4B}">
                <a14:imgProps xmlns:a14="http://schemas.microsoft.com/office/drawing/2010/main">
                  <a14:imgLayer r:embed="rId7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619658" y="3226831"/>
            <a:ext cx="3341307" cy="2505980"/>
          </a:xfrm>
          <a:prstGeom prst="rect">
            <a:avLst/>
          </a:prstGeom>
          <a:noFill/>
          <a:extLst>
            <a:ext uri="{909E8E84-426E-40DD-AFC4-6F175D3DCCD1}">
              <a14:hiddenFill xmlns:a14="http://schemas.microsoft.com/office/drawing/2010/main">
                <a:solidFill>
                  <a:srgbClr val="FFFFFF"/>
                </a:solidFill>
              </a14:hiddenFill>
            </a:ext>
          </a:extLst>
        </p:spPr>
      </p:pic>
      <p:pic>
        <p:nvPicPr>
          <p:cNvPr id="37896" name="Picture 8" descr="GitHub Copilot · Your AI pair programmer · GitHub">
            <a:extLst>
              <a:ext uri="{FF2B5EF4-FFF2-40B4-BE49-F238E27FC236}">
                <a16:creationId xmlns:a16="http://schemas.microsoft.com/office/drawing/2014/main" id="{88A912AF-5264-A864-B7A7-FA75BD697668}"/>
              </a:ext>
            </a:extLst>
          </p:cNvPr>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rot="1615457">
            <a:off x="9433104" y="928889"/>
            <a:ext cx="2100700" cy="1102868"/>
          </a:xfrm>
          <a:prstGeom prst="rect">
            <a:avLst/>
          </a:prstGeom>
          <a:noFill/>
          <a:extLst>
            <a:ext uri="{909E8E84-426E-40DD-AFC4-6F175D3DCCD1}">
              <a14:hiddenFill xmlns:a14="http://schemas.microsoft.com/office/drawing/2010/main">
                <a:solidFill>
                  <a:srgbClr val="FFFFFF"/>
                </a:solidFill>
              </a14:hiddenFill>
            </a:ext>
          </a:extLst>
        </p:spPr>
      </p:pic>
      <p:pic>
        <p:nvPicPr>
          <p:cNvPr id="37898" name="Picture 10" descr="OpenAI launches new company for funding safe artificial general  intelligence | VentureBeat">
            <a:extLst>
              <a:ext uri="{FF2B5EF4-FFF2-40B4-BE49-F238E27FC236}">
                <a16:creationId xmlns:a16="http://schemas.microsoft.com/office/drawing/2014/main" id="{A6DB0550-E747-83F4-7AFF-950EF819B34D}"/>
              </a:ext>
            </a:extLst>
          </p:cNvPr>
          <p:cNvPicPr>
            <a:picLocks noChangeAspect="1" noChangeArrowheads="1"/>
          </p:cNvPicPr>
          <p:nvPr/>
        </p:nvPicPr>
        <p:blipFill>
          <a:blip r:embed="rId77">
            <a:extLst>
              <a:ext uri="{28A0092B-C50C-407E-A947-70E740481C1C}">
                <a14:useLocalDpi xmlns:a14="http://schemas.microsoft.com/office/drawing/2010/main" val="0"/>
              </a:ext>
            </a:extLst>
          </a:blip>
          <a:srcRect/>
          <a:stretch>
            <a:fillRect/>
          </a:stretch>
        </p:blipFill>
        <p:spPr bwMode="auto">
          <a:xfrm>
            <a:off x="6751147" y="-6888"/>
            <a:ext cx="2495705" cy="1039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5799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56B6590-F804-614D-94E2-D10421070643}"/>
              </a:ext>
            </a:extLst>
          </p:cNvPr>
          <p:cNvSpPr/>
          <p:nvPr/>
        </p:nvSpPr>
        <p:spPr>
          <a:xfrm>
            <a:off x="126002" y="74179"/>
            <a:ext cx="210065" cy="19770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grpSp>
        <p:nvGrpSpPr>
          <p:cNvPr id="6" name="Group 5">
            <a:extLst>
              <a:ext uri="{FF2B5EF4-FFF2-40B4-BE49-F238E27FC236}">
                <a16:creationId xmlns:a16="http://schemas.microsoft.com/office/drawing/2014/main" id="{ECC4A9C8-0FC9-02E9-6744-9CFCA6F0C32F}"/>
              </a:ext>
            </a:extLst>
          </p:cNvPr>
          <p:cNvGrpSpPr/>
          <p:nvPr/>
        </p:nvGrpSpPr>
        <p:grpSpPr>
          <a:xfrm>
            <a:off x="1532176" y="3145739"/>
            <a:ext cx="3100031" cy="2702182"/>
            <a:chOff x="2237779" y="0"/>
            <a:chExt cx="7058735" cy="6359782"/>
          </a:xfrm>
        </p:grpSpPr>
        <p:sp>
          <p:nvSpPr>
            <p:cNvPr id="7" name="Oval 6">
              <a:extLst>
                <a:ext uri="{FF2B5EF4-FFF2-40B4-BE49-F238E27FC236}">
                  <a16:creationId xmlns:a16="http://schemas.microsoft.com/office/drawing/2014/main" id="{2B8472C0-26AC-621A-45CD-0931735338CC}"/>
                </a:ext>
              </a:extLst>
            </p:cNvPr>
            <p:cNvSpPr/>
            <p:nvPr/>
          </p:nvSpPr>
          <p:spPr>
            <a:xfrm>
              <a:off x="2446311" y="0"/>
              <a:ext cx="6766615" cy="6359782"/>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Beirut" pitchFamily="2" charset="-78"/>
                <a:ea typeface="+mn-ea"/>
                <a:cs typeface="Beirut" pitchFamily="2" charset="-78"/>
              </a:endParaRPr>
            </a:p>
          </p:txBody>
        </p:sp>
        <p:sp>
          <p:nvSpPr>
            <p:cNvPr id="8" name="TextBox 7">
              <a:extLst>
                <a:ext uri="{FF2B5EF4-FFF2-40B4-BE49-F238E27FC236}">
                  <a16:creationId xmlns:a16="http://schemas.microsoft.com/office/drawing/2014/main" id="{3BA6FFFA-73CD-921E-EC76-201780F9CB0D}"/>
                </a:ext>
              </a:extLst>
            </p:cNvPr>
            <p:cNvSpPr txBox="1"/>
            <p:nvPr/>
          </p:nvSpPr>
          <p:spPr>
            <a:xfrm>
              <a:off x="4250642" y="2362692"/>
              <a:ext cx="2436955"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Beirut" pitchFamily="2" charset="-78"/>
                <a:ea typeface="+mn-ea"/>
                <a:cs typeface="Beirut" pitchFamily="2" charset="-78"/>
              </a:endParaRPr>
            </a:p>
          </p:txBody>
        </p:sp>
        <p:grpSp>
          <p:nvGrpSpPr>
            <p:cNvPr id="9" name="Group 8">
              <a:extLst>
                <a:ext uri="{FF2B5EF4-FFF2-40B4-BE49-F238E27FC236}">
                  <a16:creationId xmlns:a16="http://schemas.microsoft.com/office/drawing/2014/main" id="{237CC16F-DA1C-EF0D-41F3-40769059A576}"/>
                </a:ext>
              </a:extLst>
            </p:cNvPr>
            <p:cNvGrpSpPr/>
            <p:nvPr/>
          </p:nvGrpSpPr>
          <p:grpSpPr>
            <a:xfrm>
              <a:off x="3741219" y="4170043"/>
              <a:ext cx="1903065" cy="1857694"/>
              <a:chOff x="2771805" y="99955"/>
              <a:chExt cx="6289068" cy="5983288"/>
            </a:xfrm>
          </p:grpSpPr>
          <p:sp>
            <p:nvSpPr>
              <p:cNvPr id="35" name="Oval 34">
                <a:extLst>
                  <a:ext uri="{FF2B5EF4-FFF2-40B4-BE49-F238E27FC236}">
                    <a16:creationId xmlns:a16="http://schemas.microsoft.com/office/drawing/2014/main" id="{E2A90EEA-BEFB-C0E8-80D6-058E79D166B4}"/>
                  </a:ext>
                </a:extLst>
              </p:cNvPr>
              <p:cNvSpPr/>
              <p:nvPr/>
            </p:nvSpPr>
            <p:spPr>
              <a:xfrm>
                <a:off x="2771805" y="99955"/>
                <a:ext cx="6289068" cy="59832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eirut" pitchFamily="2" charset="-78"/>
                  <a:ea typeface="+mn-ea"/>
                  <a:cs typeface="Beirut" pitchFamily="2" charset="-78"/>
                </a:endParaRPr>
              </a:p>
            </p:txBody>
          </p:sp>
          <p:sp>
            <p:nvSpPr>
              <p:cNvPr id="36" name="TextBox 35">
                <a:extLst>
                  <a:ext uri="{FF2B5EF4-FFF2-40B4-BE49-F238E27FC236}">
                    <a16:creationId xmlns:a16="http://schemas.microsoft.com/office/drawing/2014/main" id="{9D1A41E8-9ECE-A144-E484-62B843F81D4F}"/>
                  </a:ext>
                </a:extLst>
              </p:cNvPr>
              <p:cNvSpPr txBox="1"/>
              <p:nvPr/>
            </p:nvSpPr>
            <p:spPr>
              <a:xfrm>
                <a:off x="4587194" y="5521664"/>
                <a:ext cx="238397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Beirut" pitchFamily="2" charset="-78"/>
                  <a:ea typeface="+mn-ea"/>
                  <a:cs typeface="Beirut" pitchFamily="2" charset="-78"/>
                </a:endParaRPr>
              </a:p>
            </p:txBody>
          </p:sp>
          <mc:AlternateContent xmlns:mc="http://schemas.openxmlformats.org/markup-compatibility/2006">
            <mc:Choice xmlns:p14="http://schemas.microsoft.com/office/powerpoint/2010/main" Requires="p14">
              <p:contentPart p14:bwMode="auto" r:id="rId3">
                <p14:nvContentPartPr>
                  <p14:cNvPr id="37" name="Ink 36">
                    <a:extLst>
                      <a:ext uri="{FF2B5EF4-FFF2-40B4-BE49-F238E27FC236}">
                        <a16:creationId xmlns:a16="http://schemas.microsoft.com/office/drawing/2014/main" id="{4051C96A-923B-0845-951C-E6D53B2FDA44}"/>
                      </a:ext>
                    </a:extLst>
                  </p14:cNvPr>
                  <p14:cNvContentPartPr/>
                  <p14:nvPr/>
                </p14:nvContentPartPr>
                <p14:xfrm>
                  <a:off x="5190531" y="471157"/>
                  <a:ext cx="360" cy="360"/>
                </p14:xfrm>
              </p:contentPart>
            </mc:Choice>
            <mc:Fallback>
              <p:pic>
                <p:nvPicPr>
                  <p:cNvPr id="37" name="Ink 36">
                    <a:extLst>
                      <a:ext uri="{FF2B5EF4-FFF2-40B4-BE49-F238E27FC236}">
                        <a16:creationId xmlns:a16="http://schemas.microsoft.com/office/drawing/2014/main" id="{4051C96A-923B-0845-951C-E6D53B2FDA44}"/>
                      </a:ext>
                    </a:extLst>
                  </p:cNvPr>
                  <p:cNvPicPr/>
                  <p:nvPr/>
                </p:nvPicPr>
                <p:blipFill>
                  <a:blip r:embed="rId4"/>
                  <a:stretch>
                    <a:fillRect/>
                  </a:stretch>
                </p:blipFill>
                <p:spPr>
                  <a:xfrm>
                    <a:off x="5181531" y="462157"/>
                    <a:ext cx="18000" cy="18000"/>
                  </a:xfrm>
                  <a:prstGeom prst="rect">
                    <a:avLst/>
                  </a:prstGeom>
                </p:spPr>
              </p:pic>
            </mc:Fallback>
          </mc:AlternateContent>
          <p:pic>
            <p:nvPicPr>
              <p:cNvPr id="38" name="Graphic 37" descr="Connections outline">
                <a:extLst>
                  <a:ext uri="{FF2B5EF4-FFF2-40B4-BE49-F238E27FC236}">
                    <a16:creationId xmlns:a16="http://schemas.microsoft.com/office/drawing/2014/main" id="{C8A350F3-66B0-BE5B-9F77-3878A34E48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62306" y="1283578"/>
                <a:ext cx="1561033" cy="1561033"/>
              </a:xfrm>
              <a:prstGeom prst="rect">
                <a:avLst/>
              </a:prstGeom>
            </p:spPr>
          </p:pic>
          <p:pic>
            <p:nvPicPr>
              <p:cNvPr id="39" name="Graphic 38" descr="Unlock with solid fill">
                <a:extLst>
                  <a:ext uri="{FF2B5EF4-FFF2-40B4-BE49-F238E27FC236}">
                    <a16:creationId xmlns:a16="http://schemas.microsoft.com/office/drawing/2014/main" id="{0E602E06-3406-89B1-9C80-57A2B897C20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67750" y="2641976"/>
                <a:ext cx="1249491" cy="1249491"/>
              </a:xfrm>
              <a:prstGeom prst="rect">
                <a:avLst/>
              </a:prstGeom>
            </p:spPr>
          </p:pic>
          <p:pic>
            <p:nvPicPr>
              <p:cNvPr id="40" name="Graphic 39" descr="Box outline">
                <a:extLst>
                  <a:ext uri="{FF2B5EF4-FFF2-40B4-BE49-F238E27FC236}">
                    <a16:creationId xmlns:a16="http://schemas.microsoft.com/office/drawing/2014/main" id="{6F299345-C999-445E-111E-5526D6E455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17684" y="3647373"/>
                <a:ext cx="1405627" cy="1405627"/>
              </a:xfrm>
              <a:prstGeom prst="rect">
                <a:avLst/>
              </a:prstGeom>
            </p:spPr>
          </p:pic>
          <p:pic>
            <p:nvPicPr>
              <p:cNvPr id="41" name="Graphic 40" descr="Open folder outline">
                <a:extLst>
                  <a:ext uri="{FF2B5EF4-FFF2-40B4-BE49-F238E27FC236}">
                    <a16:creationId xmlns:a16="http://schemas.microsoft.com/office/drawing/2014/main" id="{2CE9C63E-3B27-2BE8-BEB5-032BF854112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99605" y="2906561"/>
                <a:ext cx="1249490" cy="1249490"/>
              </a:xfrm>
              <a:prstGeom prst="rect">
                <a:avLst/>
              </a:prstGeom>
            </p:spPr>
          </p:pic>
          <p:pic>
            <p:nvPicPr>
              <p:cNvPr id="42" name="Graphic 41" descr="Remote control with solid fill">
                <a:extLst>
                  <a:ext uri="{FF2B5EF4-FFF2-40B4-BE49-F238E27FC236}">
                    <a16:creationId xmlns:a16="http://schemas.microsoft.com/office/drawing/2014/main" id="{5B7CEB0C-370E-203C-1B78-F65C55E86F8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771056" y="4099360"/>
                <a:ext cx="682273" cy="682273"/>
              </a:xfrm>
              <a:prstGeom prst="rect">
                <a:avLst/>
              </a:prstGeom>
            </p:spPr>
          </p:pic>
          <p:pic>
            <p:nvPicPr>
              <p:cNvPr id="43" name="Graphic 42" descr="Eye Scan with solid fill">
                <a:extLst>
                  <a:ext uri="{FF2B5EF4-FFF2-40B4-BE49-F238E27FC236}">
                    <a16:creationId xmlns:a16="http://schemas.microsoft.com/office/drawing/2014/main" id="{20C3B9F3-0E53-56A1-3F8D-C8D1CE4F939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389117" y="2119511"/>
                <a:ext cx="1044930" cy="1044930"/>
              </a:xfrm>
              <a:prstGeom prst="rect">
                <a:avLst/>
              </a:prstGeom>
            </p:spPr>
          </p:pic>
          <p:pic>
            <p:nvPicPr>
              <p:cNvPr id="44" name="Graphic 43" descr="Table with solid fill">
                <a:extLst>
                  <a:ext uri="{FF2B5EF4-FFF2-40B4-BE49-F238E27FC236}">
                    <a16:creationId xmlns:a16="http://schemas.microsoft.com/office/drawing/2014/main" id="{CB637B46-31EE-E349-7427-1282D54DB02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909973" y="2705448"/>
                <a:ext cx="1122546" cy="1122546"/>
              </a:xfrm>
              <a:prstGeom prst="rect">
                <a:avLst/>
              </a:prstGeom>
            </p:spPr>
          </p:pic>
          <p:pic>
            <p:nvPicPr>
              <p:cNvPr id="45" name="Picture 2" descr="Xml - Free interface icons">
                <a:extLst>
                  <a:ext uri="{FF2B5EF4-FFF2-40B4-BE49-F238E27FC236}">
                    <a16:creationId xmlns:a16="http://schemas.microsoft.com/office/drawing/2014/main" id="{D4C566FD-2208-B26E-FC37-B915A5EE729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882356" y="2261048"/>
                <a:ext cx="1122546" cy="112254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Json file - Free interface icons">
                <a:extLst>
                  <a:ext uri="{FF2B5EF4-FFF2-40B4-BE49-F238E27FC236}">
                    <a16:creationId xmlns:a16="http://schemas.microsoft.com/office/drawing/2014/main" id="{EA04D011-D259-287D-6C5C-C0B15F54B27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215290" y="3980378"/>
                <a:ext cx="1013605" cy="1013605"/>
              </a:xfrm>
              <a:prstGeom prst="rect">
                <a:avLst/>
              </a:prstGeom>
              <a:noFill/>
              <a:extLst>
                <a:ext uri="{909E8E84-426E-40DD-AFC4-6F175D3DCCD1}">
                  <a14:hiddenFill xmlns:a14="http://schemas.microsoft.com/office/drawing/2010/main">
                    <a:solidFill>
                      <a:srgbClr val="FFFFFF"/>
                    </a:solidFill>
                  </a14:hiddenFill>
                </a:ext>
              </a:extLst>
            </p:spPr>
          </p:pic>
          <p:pic>
            <p:nvPicPr>
              <p:cNvPr id="47" name="Graphic 46" descr="Internet outline">
                <a:extLst>
                  <a:ext uri="{FF2B5EF4-FFF2-40B4-BE49-F238E27FC236}">
                    <a16:creationId xmlns:a16="http://schemas.microsoft.com/office/drawing/2014/main" id="{61EF524D-5031-19AD-7F55-83D6BAB92FB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275053" y="3777403"/>
                <a:ext cx="1273058" cy="1273058"/>
              </a:xfrm>
              <a:prstGeom prst="rect">
                <a:avLst/>
              </a:prstGeom>
            </p:spPr>
          </p:pic>
          <p:pic>
            <p:nvPicPr>
              <p:cNvPr id="48" name="Picture 8" descr="Partition, registry icon - Download on Iconfinder">
                <a:extLst>
                  <a:ext uri="{FF2B5EF4-FFF2-40B4-BE49-F238E27FC236}">
                    <a16:creationId xmlns:a16="http://schemas.microsoft.com/office/drawing/2014/main" id="{6648089B-20C7-056C-660C-E72474E781B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502170" y="1501211"/>
                <a:ext cx="1273058" cy="127305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4" descr="Net Framework png images | PNGEgg">
                <a:extLst>
                  <a:ext uri="{FF2B5EF4-FFF2-40B4-BE49-F238E27FC236}">
                    <a16:creationId xmlns:a16="http://schemas.microsoft.com/office/drawing/2014/main" id="{949952CF-74EE-5172-FAC1-325862465DC9}"/>
                  </a:ext>
                </a:extLst>
              </p:cNvPr>
              <p:cNvPicPr>
                <a:picLocks noChangeAspect="1" noChangeArrowheads="1"/>
              </p:cNvPicPr>
              <p:nvPr/>
            </p:nvPicPr>
            <p:blipFill>
              <a:blip r:embed="rId24">
                <a:extLst>
                  <a:ext uri="{BEBA8EAE-BF5A-486C-A8C5-ECC9F3942E4B}">
                    <a14:imgProps xmlns:a14="http://schemas.microsoft.com/office/drawing/2010/main">
                      <a14:imgLayer r:embed="rId25">
                        <a14:imgEffect>
                          <a14:backgroundRemoval t="10000" b="90000" l="10000" r="90000"/>
                        </a14:imgEffect>
                        <a14:imgEffect>
                          <a14:colorTemperature colorTemp="112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401962" y="3014434"/>
                <a:ext cx="1686429" cy="1686429"/>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6" descr="Windows Vista PNG and Windows Vista Transparent Clipart Free Download. -  CleanPNG / KissPNG">
                <a:extLst>
                  <a:ext uri="{FF2B5EF4-FFF2-40B4-BE49-F238E27FC236}">
                    <a16:creationId xmlns:a16="http://schemas.microsoft.com/office/drawing/2014/main" id="{66EC66B2-7DD6-6D4C-7C90-DBDFD64D2D01}"/>
                  </a:ext>
                </a:extLst>
              </p:cNvPr>
              <p:cNvPicPr>
                <a:picLocks noChangeAspect="1" noChangeArrowheads="1"/>
              </p:cNvPicPr>
              <p:nvPr/>
            </p:nvPicPr>
            <p:blipFill>
              <a:blip r:embed="rId26">
                <a:extLst>
                  <a:ext uri="{BEBA8EAE-BF5A-486C-A8C5-ECC9F3942E4B}">
                    <a14:imgProps xmlns:a14="http://schemas.microsoft.com/office/drawing/2010/main">
                      <a14:imgLayer r:embed="rId27">
                        <a14:imgEffect>
                          <a14:backgroundRemoval t="4018" b="89286" l="6250" r="90625">
                            <a14:foregroundMark x1="50000" y1="10714" x2="50000" y2="10714"/>
                            <a14:foregroundMark x1="35268" y1="11607" x2="35268" y2="11607"/>
                            <a14:foregroundMark x1="42411" y1="4018" x2="42411" y2="4018"/>
                            <a14:foregroundMark x1="6696" y1="39286" x2="6696" y2="39286"/>
                            <a14:foregroundMark x1="90625" y1="45536" x2="90625" y2="45536"/>
                          </a14:backgroundRemoval>
                        </a14:imgEffect>
                        <a14:imgEffect>
                          <a14:colorTemperature colorTemp="112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938394" y="2584595"/>
                <a:ext cx="1706284" cy="1706284"/>
              </a:xfrm>
              <a:prstGeom prst="rect">
                <a:avLst/>
              </a:prstGeom>
              <a:noFill/>
              <a:extLst>
                <a:ext uri="{909E8E84-426E-40DD-AFC4-6F175D3DCCD1}">
                  <a14:hiddenFill xmlns:a14="http://schemas.microsoft.com/office/drawing/2010/main">
                    <a:solidFill>
                      <a:srgbClr val="FFFFFF"/>
                    </a:solidFill>
                  </a14:hiddenFill>
                </a:ext>
              </a:extLst>
            </p:spPr>
          </p:pic>
          <p:pic>
            <p:nvPicPr>
              <p:cNvPr id="51" name="Graphic 50" descr="Programmer female with solid fill">
                <a:extLst>
                  <a:ext uri="{FF2B5EF4-FFF2-40B4-BE49-F238E27FC236}">
                    <a16:creationId xmlns:a16="http://schemas.microsoft.com/office/drawing/2014/main" id="{CCD1439A-9015-C8DB-30C9-F90496C7CA1B}"/>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065877" y="4011038"/>
                <a:ext cx="1451318" cy="1451318"/>
              </a:xfrm>
              <a:prstGeom prst="rect">
                <a:avLst/>
              </a:prstGeom>
            </p:spPr>
          </p:pic>
          <p:pic>
            <p:nvPicPr>
              <p:cNvPr id="52" name="Graphic 51" descr="Cmd Terminal with solid fill">
                <a:extLst>
                  <a:ext uri="{FF2B5EF4-FFF2-40B4-BE49-F238E27FC236}">
                    <a16:creationId xmlns:a16="http://schemas.microsoft.com/office/drawing/2014/main" id="{D85F784D-9B7E-8A43-757D-B1AF6E73B543}"/>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990081" y="1930161"/>
                <a:ext cx="1161438" cy="1161438"/>
              </a:xfrm>
              <a:prstGeom prst="rect">
                <a:avLst/>
              </a:prstGeom>
            </p:spPr>
          </p:pic>
        </p:grpSp>
        <p:pic>
          <p:nvPicPr>
            <p:cNvPr id="10" name="Picture 2" descr="PowerShell 7 Upgrade : A How to Walk Through">
              <a:extLst>
                <a:ext uri="{FF2B5EF4-FFF2-40B4-BE49-F238E27FC236}">
                  <a16:creationId xmlns:a16="http://schemas.microsoft.com/office/drawing/2014/main" id="{A7C49260-914E-FEA7-D253-45B87DA35DB1}"/>
                </a:ext>
              </a:extLst>
            </p:cNvPr>
            <p:cNvPicPr>
              <a:picLocks noChangeAspect="1" noChangeArrowheads="1"/>
            </p:cNvPicPr>
            <p:nvPr/>
          </p:nvPicPr>
          <p:blipFill>
            <a:blip r:embed="rId32">
              <a:extLst>
                <a:ext uri="{BEBA8EAE-BF5A-486C-A8C5-ECC9F3942E4B}">
                  <a14:imgProps xmlns:a14="http://schemas.microsoft.com/office/drawing/2010/main">
                    <a14:imgLayer r:embed="rId33">
                      <a14:imgEffect>
                        <a14:backgroundRemoval t="4126" b="94350" l="9816" r="89836">
                          <a14:foregroundMark x1="41056" y1="12377" x2="41056" y2="12377"/>
                          <a14:foregroundMark x1="46886" y1="17578" x2="46886" y2="17578"/>
                          <a14:foregroundMark x1="51021" y1="16413" x2="51021" y2="16413"/>
                          <a14:foregroundMark x1="47833" y1="12377" x2="47833" y2="12377"/>
                          <a14:foregroundMark x1="35077" y1="10045" x2="35077" y2="10045"/>
                          <a14:foregroundMark x1="32536" y1="12735" x2="32536" y2="12735"/>
                          <a14:foregroundMark x1="30394" y1="18924" x2="30394" y2="18924"/>
                          <a14:foregroundMark x1="38615" y1="6637" x2="38615" y2="6637"/>
                          <a14:foregroundMark x1="35426" y1="4126" x2="35426" y2="4126"/>
                          <a14:foregroundMark x1="48480" y1="33812" x2="48480" y2="33812"/>
                          <a14:foregroundMark x1="49975" y1="33632" x2="49975" y2="33632"/>
                          <a14:foregroundMark x1="54011" y1="41076" x2="54011" y2="41076"/>
                          <a14:foregroundMark x1="56552" y1="50045" x2="56552" y2="50045"/>
                          <a14:foregroundMark x1="49776" y1="54529" x2="49776" y2="54529"/>
                          <a14:foregroundMark x1="45640" y1="60807" x2="45640" y2="60807"/>
                          <a14:foregroundMark x1="36672" y1="68610" x2="36572" y2="69417"/>
                          <a14:foregroundMark x1="34031" y1="75336" x2="34031" y2="75336"/>
                          <a14:foregroundMark x1="29696" y1="80359" x2="29696" y2="80359"/>
                          <a14:foregroundMark x1="29347" y1="83767" x2="29347" y2="83767"/>
                          <a14:foregroundMark x1="22770" y1="78565" x2="22770" y2="78565"/>
                          <a14:foregroundMark x1="22870" y1="64036" x2="22870" y2="64036"/>
                          <a14:foregroundMark x1="20080" y1="62152" x2="20080" y2="62152"/>
                          <a14:foregroundMark x1="17887" y1="74170" x2="17887" y2="74170"/>
                          <a14:foregroundMark x1="17788" y1="84574" x2="24564" y2="59821"/>
                          <a14:foregroundMark x1="24564" y1="59821" x2="26657" y2="68072"/>
                          <a14:foregroundMark x1="26657" y1="68072" x2="22770" y2="83049"/>
                          <a14:foregroundMark x1="22770" y1="83049" x2="22671" y2="83229"/>
                          <a14:foregroundMark x1="23269" y1="85650" x2="23269" y2="85650"/>
                          <a14:foregroundMark x1="23617" y1="89865" x2="55556" y2="86188"/>
                          <a14:foregroundMark x1="55556" y1="86188" x2="65272" y2="79193"/>
                          <a14:foregroundMark x1="65272" y1="79193" x2="68062" y2="73543"/>
                          <a14:foregroundMark x1="68062" y1="73543" x2="65371" y2="59641"/>
                          <a14:foregroundMark x1="65371" y1="59641" x2="67862" y2="50942"/>
                          <a14:foregroundMark x1="67862" y1="50942" x2="72546" y2="50762"/>
                          <a14:foregroundMark x1="72546" y1="50762" x2="74439" y2="57578"/>
                          <a14:foregroundMark x1="74439" y1="57578" x2="73244" y2="70942"/>
                          <a14:foregroundMark x1="30543" y1="81704" x2="40807" y2="68789"/>
                          <a14:foregroundMark x1="40807" y1="68789" x2="50623" y2="62332"/>
                          <a14:foregroundMark x1="50623" y1="62332" x2="54659" y2="57489"/>
                          <a14:foregroundMark x1="54659" y1="57489" x2="57250" y2="51570"/>
                          <a14:foregroundMark x1="57250" y1="51570" x2="54410" y2="42960"/>
                          <a14:foregroundMark x1="54410" y1="42960" x2="38714" y2="12377"/>
                          <a14:foregroundMark x1="74041" y1="76143" x2="71799" y2="84843"/>
                          <a14:foregroundMark x1="71799" y1="84843" x2="66716" y2="90314"/>
                          <a14:foregroundMark x1="66716" y1="90314" x2="48879" y2="97220"/>
                          <a14:foregroundMark x1="48879" y1="97220" x2="28700" y2="91659"/>
                          <a14:foregroundMark x1="28700" y1="91659" x2="20478" y2="94350"/>
                          <a14:foregroundMark x1="20478" y1="94350" x2="15197" y2="87803"/>
                          <a14:foregroundMark x1="16492" y1="66368" x2="16492" y2="66368"/>
                        </a14:backgroundRemoval>
                      </a14:imgEffect>
                    </a14:imgLayer>
                  </a14:imgProps>
                </a:ext>
                <a:ext uri="{28A0092B-C50C-407E-A947-70E740481C1C}">
                  <a14:useLocalDpi xmlns:a14="http://schemas.microsoft.com/office/drawing/2010/main" val="0"/>
                </a:ext>
              </a:extLst>
            </a:blip>
            <a:srcRect/>
            <a:stretch>
              <a:fillRect/>
            </a:stretch>
          </p:blipFill>
          <p:spPr bwMode="auto">
            <a:xfrm rot="20245672">
              <a:off x="3648174" y="4184925"/>
              <a:ext cx="987810" cy="548826"/>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descr="Syncing cloud with solid fill">
              <a:extLst>
                <a:ext uri="{FF2B5EF4-FFF2-40B4-BE49-F238E27FC236}">
                  <a16:creationId xmlns:a16="http://schemas.microsoft.com/office/drawing/2014/main" id="{F5B7CBDE-5615-D9EE-AC03-F8A70529A87E}"/>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rot="20812898">
              <a:off x="3415980" y="311047"/>
              <a:ext cx="1514006" cy="1514006"/>
            </a:xfrm>
            <a:prstGeom prst="rect">
              <a:avLst/>
            </a:prstGeom>
          </p:spPr>
        </p:pic>
        <p:pic>
          <p:nvPicPr>
            <p:cNvPr id="12" name="Picture 2" descr="Azure Logos PNG | SVG EPS Vector - FREE Vector Design - Cdr, Ai, EPS, PNG,  SVG">
              <a:extLst>
                <a:ext uri="{FF2B5EF4-FFF2-40B4-BE49-F238E27FC236}">
                  <a16:creationId xmlns:a16="http://schemas.microsoft.com/office/drawing/2014/main" id="{AC3F0742-51E6-1769-448D-4DF11B0C9D79}"/>
                </a:ext>
              </a:extLst>
            </p:cNvPr>
            <p:cNvPicPr>
              <a:picLocks noChangeAspect="1" noChangeArrowheads="1"/>
            </p:cNvPicPr>
            <p:nvPr/>
          </p:nvPicPr>
          <p:blipFill>
            <a:blip r:embed="rId36">
              <a:extLst>
                <a:ext uri="{BEBA8EAE-BF5A-486C-A8C5-ECC9F3942E4B}">
                  <a14:imgProps xmlns:a14="http://schemas.microsoft.com/office/drawing/2010/main">
                    <a14:imgLayer r:embed="rId3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0712708">
              <a:off x="3278347" y="1165723"/>
              <a:ext cx="1785869" cy="15943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Aws, amazon, web, services, Brands And Logos icon, png | PNGWing">
              <a:extLst>
                <a:ext uri="{FF2B5EF4-FFF2-40B4-BE49-F238E27FC236}">
                  <a16:creationId xmlns:a16="http://schemas.microsoft.com/office/drawing/2014/main" id="{D63E9FE9-1CB3-2C15-0611-70F2DFE0D4E1}"/>
                </a:ext>
              </a:extLst>
            </p:cNvPr>
            <p:cNvPicPr>
              <a:picLocks noChangeAspect="1" noChangeArrowheads="1"/>
            </p:cNvPicPr>
            <p:nvPr/>
          </p:nvPicPr>
          <p:blipFill>
            <a:blip r:embed="rId38">
              <a:extLst>
                <a:ext uri="{BEBA8EAE-BF5A-486C-A8C5-ECC9F3942E4B}">
                  <a14:imgProps xmlns:a14="http://schemas.microsoft.com/office/drawing/2010/main">
                    <a14:imgLayer r:embed="rId39">
                      <a14:imgEffect>
                        <a14:backgroundRemoval t="10000" b="90000" l="10000" r="90000">
                          <a14:foregroundMark x1="31413" y1="43696" x2="31413" y2="43696"/>
                          <a14:foregroundMark x1="47283" y1="41630" x2="47283" y2="41630"/>
                          <a14:foregroundMark x1="74457" y1="41196" x2="74457" y2="41196"/>
                          <a14:foregroundMark x1="82065" y1="58478" x2="82065" y2="58478"/>
                        </a14:backgroundRemoval>
                      </a14:imgEffect>
                    </a14:imgLayer>
                  </a14:imgProps>
                </a:ext>
                <a:ext uri="{28A0092B-C50C-407E-A947-70E740481C1C}">
                  <a14:useLocalDpi xmlns:a14="http://schemas.microsoft.com/office/drawing/2010/main" val="0"/>
                </a:ext>
              </a:extLst>
            </a:blip>
            <a:srcRect/>
            <a:stretch>
              <a:fillRect/>
            </a:stretch>
          </p:blipFill>
          <p:spPr bwMode="auto">
            <a:xfrm rot="20640630">
              <a:off x="5085320" y="1069773"/>
              <a:ext cx="996713" cy="9967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Logo Google Cloud Platform Cloud computing Font, cloud computing, text,  cloud png | PNGEgg">
              <a:extLst>
                <a:ext uri="{FF2B5EF4-FFF2-40B4-BE49-F238E27FC236}">
                  <a16:creationId xmlns:a16="http://schemas.microsoft.com/office/drawing/2014/main" id="{10338DC3-EC80-25AB-BCCD-5E9FE6AF4CE3}"/>
                </a:ext>
              </a:extLst>
            </p:cNvPr>
            <p:cNvPicPr>
              <a:picLocks noChangeAspect="1" noChangeArrowheads="1"/>
            </p:cNvPicPr>
            <p:nvPr/>
          </p:nvPicPr>
          <p:blipFill>
            <a:blip r:embed="rId40">
              <a:extLst>
                <a:ext uri="{BEBA8EAE-BF5A-486C-A8C5-ECC9F3942E4B}">
                  <a14:imgProps xmlns:a14="http://schemas.microsoft.com/office/drawing/2010/main">
                    <a14:imgLayer r:embed="rId4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0872305">
              <a:off x="4316103" y="1512806"/>
              <a:ext cx="1351924" cy="92836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Vmware Png Logo - Free Transparent PNG Logos">
              <a:extLst>
                <a:ext uri="{FF2B5EF4-FFF2-40B4-BE49-F238E27FC236}">
                  <a16:creationId xmlns:a16="http://schemas.microsoft.com/office/drawing/2014/main" id="{E27AC288-BB9B-B90B-760C-A16F24365952}"/>
                </a:ext>
              </a:extLst>
            </p:cNvPr>
            <p:cNvPicPr>
              <a:picLocks noChangeAspect="1" noChangeArrowheads="1"/>
            </p:cNvPicPr>
            <p:nvPr/>
          </p:nvPicPr>
          <p:blipFill>
            <a:blip r:embed="rId42">
              <a:extLst>
                <a:ext uri="{BEBA8EAE-BF5A-486C-A8C5-ECC9F3942E4B}">
                  <a14:imgProps xmlns:a14="http://schemas.microsoft.com/office/drawing/2010/main">
                    <a14:imgLayer r:embed="rId43">
                      <a14:imgEffect>
                        <a14:backgroundRemoval t="9735" b="89381" l="7383" r="92617">
                          <a14:foregroundMark x1="7383" y1="46018" x2="7383" y2="46018"/>
                          <a14:foregroundMark x1="42506" y1="48673" x2="42506" y2="48673"/>
                          <a14:foregroundMark x1="70246" y1="49558" x2="70246" y2="49558"/>
                          <a14:foregroundMark x1="74944" y1="40708" x2="74944" y2="40708"/>
                          <a14:foregroundMark x1="82327" y1="50442" x2="82327" y2="50442"/>
                          <a14:foregroundMark x1="92617" y1="47788" x2="92617" y2="47788"/>
                        </a14:backgroundRemoval>
                      </a14:imgEffect>
                    </a14:imgLayer>
                  </a14:imgProps>
                </a:ext>
                <a:ext uri="{28A0092B-C50C-407E-A947-70E740481C1C}">
                  <a14:useLocalDpi xmlns:a14="http://schemas.microsoft.com/office/drawing/2010/main" val="0"/>
                </a:ext>
              </a:extLst>
            </a:blip>
            <a:srcRect/>
            <a:stretch>
              <a:fillRect/>
            </a:stretch>
          </p:blipFill>
          <p:spPr bwMode="auto">
            <a:xfrm rot="20469213">
              <a:off x="2954603" y="2590084"/>
              <a:ext cx="1464222" cy="37015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Press and Media Resources - Docker">
              <a:extLst>
                <a:ext uri="{FF2B5EF4-FFF2-40B4-BE49-F238E27FC236}">
                  <a16:creationId xmlns:a16="http://schemas.microsoft.com/office/drawing/2014/main" id="{8C46C94B-390F-EE82-1468-9B96ED8DF818}"/>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5958996" y="801811"/>
              <a:ext cx="1300865" cy="111303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4" descr="Microsoft Azure DevOps Connector | Low-Code Microsoft Azure DevOps  Integration | Cyclr">
              <a:extLst>
                <a:ext uri="{FF2B5EF4-FFF2-40B4-BE49-F238E27FC236}">
                  <a16:creationId xmlns:a16="http://schemas.microsoft.com/office/drawing/2014/main" id="{96E02AF3-5DDF-8FAD-17DD-A14A57CC1355}"/>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5354764" y="2924968"/>
              <a:ext cx="1049985" cy="104998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6" descr="Use .NET 7 with Fedora 36 and Distrobox - stefangeiger.ch">
              <a:extLst>
                <a:ext uri="{FF2B5EF4-FFF2-40B4-BE49-F238E27FC236}">
                  <a16:creationId xmlns:a16="http://schemas.microsoft.com/office/drawing/2014/main" id="{A264954C-0404-DB7A-ED6C-35E5B33C6C4D}"/>
                </a:ext>
              </a:extLst>
            </p:cNvPr>
            <p:cNvPicPr>
              <a:picLocks noChangeAspect="1" noChangeArrowheads="1"/>
            </p:cNvPicPr>
            <p:nvPr/>
          </p:nvPicPr>
          <p:blipFill>
            <a:blip r:embed="rId46">
              <a:extLst>
                <a:ext uri="{BEBA8EAE-BF5A-486C-A8C5-ECC9F3942E4B}">
                  <a14:imgProps xmlns:a14="http://schemas.microsoft.com/office/drawing/2010/main">
                    <a14:imgLayer r:embed="rId47">
                      <a14:imgEffect>
                        <a14:backgroundRemoval t="7742" b="90968" l="9877" r="89815">
                          <a14:foregroundMark x1="45370" y1="79355" x2="45370" y2="79355"/>
                          <a14:foregroundMark x1="51235" y1="74194" x2="36728" y2="68387"/>
                          <a14:foregroundMark x1="34877" y1="38065" x2="47531" y2="25806"/>
                          <a14:foregroundMark x1="47531" y1="25806" x2="56173" y2="23226"/>
                          <a14:foregroundMark x1="62037" y1="29032" x2="32407" y2="30968"/>
                          <a14:foregroundMark x1="32407" y1="30968" x2="30556" y2="32258"/>
                          <a14:foregroundMark x1="44753" y1="23871" x2="56173" y2="20645"/>
                          <a14:foregroundMark x1="56173" y1="20645" x2="56173" y2="20645"/>
                          <a14:foregroundMark x1="37963" y1="28387" x2="60802" y2="25161"/>
                          <a14:foregroundMark x1="56173" y1="29677" x2="41049" y2="33548"/>
                          <a14:foregroundMark x1="41049" y1="33548" x2="32407" y2="50323"/>
                          <a14:foregroundMark x1="32407" y1="50323" x2="37963" y2="72258"/>
                          <a14:foregroundMark x1="37963" y1="72258" x2="49691" y2="69677"/>
                          <a14:foregroundMark x1="49691" y1="69677" x2="58642" y2="43226"/>
                          <a14:foregroundMark x1="58642" y1="43226" x2="55864" y2="19355"/>
                          <a14:foregroundMark x1="55864" y1="19355" x2="43519" y2="19355"/>
                          <a14:foregroundMark x1="43519" y1="19355" x2="42901" y2="21290"/>
                          <a14:foregroundMark x1="61420" y1="61935" x2="49383" y2="68387"/>
                          <a14:foregroundMark x1="49383" y1="68387" x2="36420" y2="44516"/>
                          <a14:foregroundMark x1="36420" y1="44516" x2="38272" y2="11613"/>
                          <a14:foregroundMark x1="38272" y1="11613" x2="52160" y2="12903"/>
                          <a14:foregroundMark x1="52160" y1="12903" x2="62654" y2="38065"/>
                          <a14:foregroundMark x1="62654" y1="38065" x2="59877" y2="67742"/>
                          <a14:foregroundMark x1="59877" y1="67742" x2="48457" y2="80645"/>
                          <a14:foregroundMark x1="48457" y1="80645" x2="41049" y2="60645"/>
                          <a14:foregroundMark x1="41049" y1="60645" x2="45370" y2="37419"/>
                          <a14:foregroundMark x1="45370" y1="37419" x2="53086" y2="49677"/>
                          <a14:foregroundMark x1="48457" y1="71613" x2="48148" y2="45806"/>
                          <a14:foregroundMark x1="48148" y1="45806" x2="43210" y2="20000"/>
                          <a14:foregroundMark x1="43210" y1="20000" x2="51543" y2="37419"/>
                          <a14:foregroundMark x1="51543" y1="37419" x2="51235" y2="38710"/>
                          <a14:foregroundMark x1="50309" y1="8387" x2="50309" y2="8387"/>
                          <a14:foregroundMark x1="48765" y1="90968" x2="48765" y2="90968"/>
                        </a14:backgroundRemoval>
                      </a14:imgEffect>
                    </a14:imgLayer>
                  </a14:imgProps>
                </a:ext>
                <a:ext uri="{28A0092B-C50C-407E-A947-70E740481C1C}">
                  <a14:useLocalDpi xmlns:a14="http://schemas.microsoft.com/office/drawing/2010/main" val="0"/>
                </a:ext>
              </a:extLst>
            </a:blip>
            <a:srcRect/>
            <a:stretch>
              <a:fillRect/>
            </a:stretch>
          </p:blipFill>
          <p:spPr bwMode="auto">
            <a:xfrm>
              <a:off x="3807439" y="2467198"/>
              <a:ext cx="1882829" cy="90073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A Step by Step Guide to Create a CI/CD Pipeline with AWS Services -">
              <a:extLst>
                <a:ext uri="{FF2B5EF4-FFF2-40B4-BE49-F238E27FC236}">
                  <a16:creationId xmlns:a16="http://schemas.microsoft.com/office/drawing/2014/main" id="{D92077E8-080B-0999-C795-03B76F23630B}"/>
                </a:ext>
              </a:extLst>
            </p:cNvPr>
            <p:cNvPicPr>
              <a:picLocks noChangeAspect="1" noChangeArrowheads="1"/>
            </p:cNvPicPr>
            <p:nvPr/>
          </p:nvPicPr>
          <p:blipFill>
            <a:blip r:embed="rId48">
              <a:extLst>
                <a:ext uri="{BEBA8EAE-BF5A-486C-A8C5-ECC9F3942E4B}">
                  <a14:imgProps xmlns:a14="http://schemas.microsoft.com/office/drawing/2010/main">
                    <a14:imgLayer r:embed="rId49">
                      <a14:imgEffect>
                        <a14:backgroundRemoval t="10000" b="90000" l="10000" r="90000">
                          <a14:foregroundMark x1="44343" y1="27273" x2="33028" y2="21429"/>
                          <a14:foregroundMark x1="33028" y1="21429" x2="21713" y2="25325"/>
                          <a14:foregroundMark x1="21713" y1="25325" x2="18043" y2="49351"/>
                          <a14:foregroundMark x1="18043" y1="49351" x2="22630" y2="72727"/>
                          <a14:foregroundMark x1="22630" y1="72727" x2="34862" y2="77273"/>
                          <a14:foregroundMark x1="34862" y1="77273" x2="41590" y2="76623"/>
                          <a14:foregroundMark x1="56575" y1="25974" x2="80428" y2="33766"/>
                          <a14:foregroundMark x1="80428" y1="33766" x2="79205" y2="59740"/>
                          <a14:foregroundMark x1="79205" y1="59740" x2="69113" y2="74026"/>
                          <a14:foregroundMark x1="69113" y1="74026" x2="56575" y2="74675"/>
                          <a14:foregroundMark x1="56575" y1="74675" x2="51682" y2="70779"/>
                          <a14:foregroundMark x1="57492" y1="20130" x2="71254" y2="22078"/>
                          <a14:foregroundMark x1="71254" y1="22078" x2="78899" y2="40909"/>
                          <a14:foregroundMark x1="78899" y1="40909" x2="79511" y2="65584"/>
                          <a14:foregroundMark x1="79511" y1="65584" x2="78593" y2="65584"/>
                        </a14:backgroundRemoval>
                      </a14:imgEffect>
                    </a14:imgLayer>
                  </a14:imgProps>
                </a:ext>
                <a:ext uri="{28A0092B-C50C-407E-A947-70E740481C1C}">
                  <a14:useLocalDpi xmlns:a14="http://schemas.microsoft.com/office/drawing/2010/main" val="0"/>
                </a:ext>
              </a:extLst>
            </a:blip>
            <a:srcRect/>
            <a:stretch>
              <a:fillRect/>
            </a:stretch>
          </p:blipFill>
          <p:spPr bwMode="auto">
            <a:xfrm>
              <a:off x="4844586" y="1951626"/>
              <a:ext cx="2436955" cy="114767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0" descr="Rest API icon PNG and SVG Vector Free Download">
              <a:extLst>
                <a:ext uri="{FF2B5EF4-FFF2-40B4-BE49-F238E27FC236}">
                  <a16:creationId xmlns:a16="http://schemas.microsoft.com/office/drawing/2014/main" id="{9E318EE7-6B2E-14CE-5649-E21D2527C252}"/>
                </a:ext>
              </a:extLst>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7048609" y="1947549"/>
              <a:ext cx="1198625" cy="98090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2" descr="OpenSSH · GitHub">
              <a:extLst>
                <a:ext uri="{FF2B5EF4-FFF2-40B4-BE49-F238E27FC236}">
                  <a16:creationId xmlns:a16="http://schemas.microsoft.com/office/drawing/2014/main" id="{FE9F686B-95DE-F201-0F18-FC1D63B3FCFE}"/>
                </a:ext>
              </a:extLst>
            </p:cNvPr>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7450943" y="2767988"/>
              <a:ext cx="1845571" cy="184557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4" descr="MAC OS logo - Free computer icons">
              <a:extLst>
                <a:ext uri="{FF2B5EF4-FFF2-40B4-BE49-F238E27FC236}">
                  <a16:creationId xmlns:a16="http://schemas.microsoft.com/office/drawing/2014/main" id="{2ACA7507-E177-D8C6-C03C-70E3CB633ABC}"/>
                </a:ext>
              </a:extLst>
            </p:cNvPr>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4307079" y="3133213"/>
              <a:ext cx="1334131" cy="133413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6" descr="Linux - Wikipedia">
              <a:extLst>
                <a:ext uri="{FF2B5EF4-FFF2-40B4-BE49-F238E27FC236}">
                  <a16:creationId xmlns:a16="http://schemas.microsoft.com/office/drawing/2014/main" id="{1F9DBA8A-36C6-6BA0-E571-68545C23BFA8}"/>
                </a:ext>
              </a:extLst>
            </p:cNvPr>
            <p:cNvPicPr>
              <a:picLocks noChangeAspect="1" noChangeArrowheads="1"/>
            </p:cNvPicPr>
            <p:nvPr/>
          </p:nvPicPr>
          <p:blipFill>
            <a:blip r:embed="rId53">
              <a:extLst>
                <a:ext uri="{BEBA8EAE-BF5A-486C-A8C5-ECC9F3942E4B}">
                  <a14:imgProps xmlns:a14="http://schemas.microsoft.com/office/drawing/2010/main">
                    <a14:imgLayer r:embed="rId54">
                      <a14:imgEffect>
                        <a14:backgroundRemoval t="3689" b="97541" l="2913" r="95146">
                          <a14:foregroundMark x1="46117" y1="8607" x2="46117" y2="8607"/>
                          <a14:foregroundMark x1="45631" y1="4098" x2="45631" y2="4098"/>
                          <a14:foregroundMark x1="46602" y1="42623" x2="46602" y2="42623"/>
                          <a14:foregroundMark x1="45631" y1="59836" x2="38350" y2="75820"/>
                          <a14:foregroundMark x1="38350" y1="75820" x2="20874" y2="65984"/>
                          <a14:foregroundMark x1="20874" y1="65984" x2="32524" y2="36066"/>
                          <a14:foregroundMark x1="32524" y1="36066" x2="47087" y2="24180"/>
                          <a14:foregroundMark x1="47087" y1="24180" x2="61650" y2="36885"/>
                          <a14:foregroundMark x1="61650" y1="36885" x2="55340" y2="54098"/>
                          <a14:foregroundMark x1="55340" y1="54098" x2="41748" y2="64754"/>
                          <a14:foregroundMark x1="41748" y1="64754" x2="40291" y2="61475"/>
                          <a14:foregroundMark x1="49515" y1="77869" x2="59223" y2="59426"/>
                          <a14:foregroundMark x1="66990" y1="64344" x2="55340" y2="76639"/>
                          <a14:foregroundMark x1="55340" y1="76639" x2="39320" y2="84016"/>
                          <a14:foregroundMark x1="39320" y1="84016" x2="36408" y2="84426"/>
                          <a14:foregroundMark x1="5825" y1="80738" x2="20874" y2="90164"/>
                          <a14:foregroundMark x1="20874" y1="90164" x2="39320" y2="89344"/>
                          <a14:foregroundMark x1="39320" y1="89344" x2="60194" y2="89754"/>
                          <a14:foregroundMark x1="60194" y1="89754" x2="78641" y2="87295"/>
                          <a14:foregroundMark x1="78641" y1="87295" x2="87379" y2="81557"/>
                          <a14:foregroundMark x1="93204" y1="85656" x2="75243" y2="92623"/>
                          <a14:foregroundMark x1="75243" y1="92623" x2="72330" y2="95902"/>
                          <a14:foregroundMark x1="2913" y1="90574" x2="3883" y2="79508"/>
                          <a14:foregroundMark x1="33495" y1="60246" x2="42233" y2="40164"/>
                          <a14:foregroundMark x1="59223" y1="82787" x2="66990" y2="71721"/>
                          <a14:foregroundMark x1="56311" y1="21721" x2="57282" y2="24590"/>
                          <a14:foregroundMark x1="50000" y1="20902" x2="51942" y2="18852"/>
                          <a14:foregroundMark x1="40291" y1="22131" x2="42233" y2="19672"/>
                          <a14:foregroundMark x1="38350" y1="25000" x2="36408" y2="19672"/>
                          <a14:foregroundMark x1="95146" y1="85656" x2="95146" y2="85656"/>
                          <a14:foregroundMark x1="28155" y1="97541" x2="28155" y2="97541"/>
                        </a14:backgroundRemoval>
                      </a14:imgEffect>
                    </a14:imgLayer>
                  </a14:imgProps>
                </a:ext>
                <a:ext uri="{28A0092B-C50C-407E-A947-70E740481C1C}">
                  <a14:useLocalDpi xmlns:a14="http://schemas.microsoft.com/office/drawing/2010/main" val="0"/>
                </a:ext>
              </a:extLst>
            </a:blip>
            <a:srcRect/>
            <a:stretch>
              <a:fillRect/>
            </a:stretch>
          </p:blipFill>
          <p:spPr bwMode="auto">
            <a:xfrm>
              <a:off x="5517908" y="3998165"/>
              <a:ext cx="932023" cy="1103950"/>
            </a:xfrm>
            <a:prstGeom prst="rect">
              <a:avLst/>
            </a:prstGeom>
            <a:noFill/>
            <a:extLst>
              <a:ext uri="{909E8E84-426E-40DD-AFC4-6F175D3DCCD1}">
                <a14:hiddenFill xmlns:a14="http://schemas.microsoft.com/office/drawing/2010/main">
                  <a:solidFill>
                    <a:srgbClr val="FFFFFF"/>
                  </a:solidFill>
                </a14:hiddenFill>
              </a:ext>
            </a:extLst>
          </p:spPr>
        </p:pic>
        <p:pic>
          <p:nvPicPr>
            <p:cNvPr id="24" name="Graphic 23" descr="Cloud Computing with solid fill">
              <a:extLst>
                <a:ext uri="{FF2B5EF4-FFF2-40B4-BE49-F238E27FC236}">
                  <a16:creationId xmlns:a16="http://schemas.microsoft.com/office/drawing/2014/main" id="{D729136D-4387-0E58-5836-E3D942E74276}"/>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6624866" y="3813294"/>
              <a:ext cx="1308100" cy="1308100"/>
            </a:xfrm>
            <a:prstGeom prst="rect">
              <a:avLst/>
            </a:prstGeom>
          </p:spPr>
        </p:pic>
        <p:pic>
          <p:nvPicPr>
            <p:cNvPr id="25" name="Picture 28" descr="X86 png images | PNGWing">
              <a:extLst>
                <a:ext uri="{FF2B5EF4-FFF2-40B4-BE49-F238E27FC236}">
                  <a16:creationId xmlns:a16="http://schemas.microsoft.com/office/drawing/2014/main" id="{90AD66FA-B468-C04A-1B86-B09F3C44127B}"/>
                </a:ext>
              </a:extLst>
            </p:cNvPr>
            <p:cNvPicPr>
              <a:picLocks noChangeAspect="1" noChangeArrowheads="1"/>
            </p:cNvPicPr>
            <p:nvPr/>
          </p:nvPicPr>
          <p:blipFill>
            <a:blip r:embed="rId57">
              <a:extLst>
                <a:ext uri="{BEBA8EAE-BF5A-486C-A8C5-ECC9F3942E4B}">
                  <a14:imgProps xmlns:a14="http://schemas.microsoft.com/office/drawing/2010/main">
                    <a14:imgLayer r:embed="rId58">
                      <a14:imgEffect>
                        <a14:backgroundRemoval t="10000" b="90000" l="10000" r="90000">
                          <a14:foregroundMark x1="48152" y1="45217" x2="48152" y2="45217"/>
                          <a14:foregroundMark x1="49783" y1="57717" x2="49783" y2="57717"/>
                          <a14:foregroundMark x1="71413" y1="54457" x2="71413" y2="54457"/>
                        </a14:backgroundRemoval>
                      </a14:imgEffect>
                    </a14:imgLayer>
                  </a14:imgProps>
                </a:ext>
                <a:ext uri="{28A0092B-C50C-407E-A947-70E740481C1C}">
                  <a14:useLocalDpi xmlns:a14="http://schemas.microsoft.com/office/drawing/2010/main" val="0"/>
                </a:ext>
              </a:extLst>
            </a:blip>
            <a:srcRect/>
            <a:stretch>
              <a:fillRect/>
            </a:stretch>
          </p:blipFill>
          <p:spPr bwMode="auto">
            <a:xfrm>
              <a:off x="4778561" y="0"/>
              <a:ext cx="1463910" cy="146391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0" descr="X64 Icon in Windows 8 Icon">
              <a:extLst>
                <a:ext uri="{FF2B5EF4-FFF2-40B4-BE49-F238E27FC236}">
                  <a16:creationId xmlns:a16="http://schemas.microsoft.com/office/drawing/2014/main" id="{71E3EAE9-0291-C345-66EB-0E30B79EEEC9}"/>
                </a:ext>
              </a:extLst>
            </p:cNvPr>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3212529" y="3009510"/>
              <a:ext cx="1134564" cy="113456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2" descr="Zip png images | PNGEgg">
              <a:extLst>
                <a:ext uri="{FF2B5EF4-FFF2-40B4-BE49-F238E27FC236}">
                  <a16:creationId xmlns:a16="http://schemas.microsoft.com/office/drawing/2014/main" id="{F475D4E0-1BBB-45FB-1C3F-9BE5450D9358}"/>
                </a:ext>
              </a:extLst>
            </p:cNvPr>
            <p:cNvPicPr>
              <a:picLocks noChangeAspect="1" noChangeArrowheads="1"/>
            </p:cNvPicPr>
            <p:nvPr/>
          </p:nvPicPr>
          <p:blipFill>
            <a:blip r:embed="rId60">
              <a:extLst>
                <a:ext uri="{BEBA8EAE-BF5A-486C-A8C5-ECC9F3942E4B}">
                  <a14:imgProps xmlns:a14="http://schemas.microsoft.com/office/drawing/2010/main">
                    <a14:imgLayer r:embed="rId61">
                      <a14:imgEffect>
                        <a14:backgroundRemoval t="6641" b="97852" l="10000" r="90000">
                          <a14:foregroundMark x1="31444" y1="26758" x2="31444" y2="26758"/>
                          <a14:foregroundMark x1="63000" y1="6641" x2="63000" y2="6641"/>
                          <a14:foregroundMark x1="31778" y1="85742" x2="31778" y2="85742"/>
                          <a14:foregroundMark x1="33556" y1="97852" x2="33556" y2="97852"/>
                        </a14:backgroundRemoval>
                      </a14:imgEffect>
                    </a14:imgLayer>
                  </a14:imgProps>
                </a:ext>
                <a:ext uri="{28A0092B-C50C-407E-A947-70E740481C1C}">
                  <a14:useLocalDpi xmlns:a14="http://schemas.microsoft.com/office/drawing/2010/main" val="0"/>
                </a:ext>
              </a:extLst>
            </a:blip>
            <a:srcRect/>
            <a:stretch>
              <a:fillRect/>
            </a:stretch>
          </p:blipFill>
          <p:spPr bwMode="auto">
            <a:xfrm>
              <a:off x="7263887" y="814591"/>
              <a:ext cx="1270966" cy="72303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1424464-2689-DF67-782B-37BCEE1FA2F7}"/>
                </a:ext>
              </a:extLst>
            </p:cNvPr>
            <p:cNvSpPr txBox="1"/>
            <p:nvPr/>
          </p:nvSpPr>
          <p:spPr>
            <a:xfrm>
              <a:off x="8180618" y="1296117"/>
              <a:ext cx="858760" cy="369332"/>
            </a:xfrm>
            <a:prstGeom prst="rect">
              <a:avLst/>
            </a:prstGeom>
            <a:noFill/>
          </p:spPr>
          <p:txBody>
            <a:bodyPr wrap="square" rtlCol="0">
              <a:spAutoFit/>
            </a:bodyPr>
            <a:lstStyle/>
            <a:p>
              <a:r>
                <a:rPr lang="en-US"/>
                <a:t>.msi</a:t>
              </a:r>
            </a:p>
          </p:txBody>
        </p:sp>
        <p:sp>
          <p:nvSpPr>
            <p:cNvPr id="29" name="TextBox 28">
              <a:extLst>
                <a:ext uri="{FF2B5EF4-FFF2-40B4-BE49-F238E27FC236}">
                  <a16:creationId xmlns:a16="http://schemas.microsoft.com/office/drawing/2014/main" id="{BF67960C-7CE1-CDE4-B4DE-CBD1A96F6E9D}"/>
                </a:ext>
              </a:extLst>
            </p:cNvPr>
            <p:cNvSpPr txBox="1"/>
            <p:nvPr/>
          </p:nvSpPr>
          <p:spPr>
            <a:xfrm>
              <a:off x="7105166" y="540946"/>
              <a:ext cx="858760" cy="369332"/>
            </a:xfrm>
            <a:prstGeom prst="rect">
              <a:avLst/>
            </a:prstGeom>
            <a:noFill/>
          </p:spPr>
          <p:txBody>
            <a:bodyPr wrap="square" rtlCol="0">
              <a:spAutoFit/>
            </a:bodyPr>
            <a:lstStyle/>
            <a:p>
              <a:r>
                <a:rPr lang="en-US"/>
                <a:t>.tgz</a:t>
              </a:r>
            </a:p>
          </p:txBody>
        </p:sp>
        <p:pic>
          <p:nvPicPr>
            <p:cNvPr id="30" name="Picture 34" descr="Microsoft Azure Functions png images | PNGEgg">
              <a:extLst>
                <a:ext uri="{FF2B5EF4-FFF2-40B4-BE49-F238E27FC236}">
                  <a16:creationId xmlns:a16="http://schemas.microsoft.com/office/drawing/2014/main" id="{6C5CB9B2-3047-2399-97EC-2AF4D8F771A5}"/>
                </a:ext>
              </a:extLst>
            </p:cNvPr>
            <p:cNvPicPr>
              <a:picLocks noChangeAspect="1" noChangeArrowheads="1"/>
            </p:cNvPicPr>
            <p:nvPr/>
          </p:nvPicPr>
          <p:blipFill>
            <a:blip r:embed="rId62">
              <a:extLst>
                <a:ext uri="{BEBA8EAE-BF5A-486C-A8C5-ECC9F3942E4B}">
                  <a14:imgProps xmlns:a14="http://schemas.microsoft.com/office/drawing/2010/main">
                    <a14:imgLayer r:embed="rId63">
                      <a14:imgEffect>
                        <a14:backgroundRemoval t="7184" b="89943" l="4023" r="97126">
                          <a14:foregroundMark x1="55172" y1="7184" x2="55172" y2="7184"/>
                          <a14:foregroundMark x1="23276" y1="27011" x2="23276" y2="27011"/>
                          <a14:foregroundMark x1="4023" y1="49138" x2="4023" y2="49138"/>
                          <a14:foregroundMark x1="89368" y1="42241" x2="89368" y2="42241"/>
                          <a14:foregroundMark x1="94540" y1="46264" x2="94540" y2="46264"/>
                          <a14:foregroundMark x1="97126" y1="48563" x2="97126" y2="48563"/>
                        </a14:backgroundRemoval>
                      </a14:imgEffect>
                    </a14:imgLayer>
                  </a14:imgProps>
                </a:ext>
                <a:ext uri="{28A0092B-C50C-407E-A947-70E740481C1C}">
                  <a14:useLocalDpi xmlns:a14="http://schemas.microsoft.com/office/drawing/2010/main" val="0"/>
                </a:ext>
              </a:extLst>
            </a:blip>
            <a:srcRect/>
            <a:stretch>
              <a:fillRect/>
            </a:stretch>
          </p:blipFill>
          <p:spPr bwMode="auto">
            <a:xfrm rot="20125369">
              <a:off x="2625766" y="1767204"/>
              <a:ext cx="1066200" cy="10662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6" descr="Runbook Microsoft Azure Automation PowerShell, microsoft, angle, text, logo  png | PNGWing">
              <a:extLst>
                <a:ext uri="{FF2B5EF4-FFF2-40B4-BE49-F238E27FC236}">
                  <a16:creationId xmlns:a16="http://schemas.microsoft.com/office/drawing/2014/main" id="{A47BD448-7C4B-EEF1-53F5-93F3C30897B9}"/>
                </a:ext>
              </a:extLst>
            </p:cNvPr>
            <p:cNvPicPr>
              <a:picLocks noChangeAspect="1" noChangeArrowheads="1"/>
            </p:cNvPicPr>
            <p:nvPr/>
          </p:nvPicPr>
          <p:blipFill>
            <a:blip r:embed="rId64">
              <a:extLst>
                <a:ext uri="{BEBA8EAE-BF5A-486C-A8C5-ECC9F3942E4B}">
                  <a14:imgProps xmlns:a14="http://schemas.microsoft.com/office/drawing/2010/main">
                    <a14:imgLayer r:embed="rId65">
                      <a14:imgEffect>
                        <a14:backgroundRemoval t="10000" b="90000" l="10000" r="90000">
                          <a14:foregroundMark x1="60978" y1="18555" x2="60978" y2="18555"/>
                          <a14:foregroundMark x1="28696" y1="71094" x2="28696" y2="71094"/>
                        </a14:backgroundRemoval>
                      </a14:imgEffect>
                    </a14:imgLayer>
                  </a14:imgProps>
                </a:ext>
                <a:ext uri="{28A0092B-C50C-407E-A947-70E740481C1C}">
                  <a14:useLocalDpi xmlns:a14="http://schemas.microsoft.com/office/drawing/2010/main" val="0"/>
                </a:ext>
              </a:extLst>
            </a:blip>
            <a:srcRect/>
            <a:stretch>
              <a:fillRect/>
            </a:stretch>
          </p:blipFill>
          <p:spPr bwMode="auto">
            <a:xfrm>
              <a:off x="2237779" y="3156095"/>
              <a:ext cx="1239827" cy="68999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8">
              <a:extLst>
                <a:ext uri="{FF2B5EF4-FFF2-40B4-BE49-F238E27FC236}">
                  <a16:creationId xmlns:a16="http://schemas.microsoft.com/office/drawing/2014/main" id="{B185D65B-B117-4DD0-F6F8-F68A99F75865}"/>
                </a:ext>
              </a:extLst>
            </p:cNvPr>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6449931" y="2849645"/>
              <a:ext cx="1136290" cy="105678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0" descr="SQL logo illustration, Microsoft Azure SQL Database Microsoft SQL Server,  database, blue, text, logo png | PNGWing">
              <a:extLst>
                <a:ext uri="{FF2B5EF4-FFF2-40B4-BE49-F238E27FC236}">
                  <a16:creationId xmlns:a16="http://schemas.microsoft.com/office/drawing/2014/main" id="{8AA291DA-C6B2-43EE-AA23-76D5B26CB6CF}"/>
                </a:ext>
              </a:extLst>
            </p:cNvPr>
            <p:cNvPicPr>
              <a:picLocks noChangeAspect="1" noChangeArrowheads="1"/>
            </p:cNvPicPr>
            <p:nvPr/>
          </p:nvPicPr>
          <p:blipFill>
            <a:blip r:embed="rId67">
              <a:extLst>
                <a:ext uri="{BEBA8EAE-BF5A-486C-A8C5-ECC9F3942E4B}">
                  <a14:imgProps xmlns:a14="http://schemas.microsoft.com/office/drawing/2010/main">
                    <a14:imgLayer r:embed="rId68">
                      <a14:imgEffect>
                        <a14:backgroundRemoval t="3804" b="94565" l="10000" r="90000">
                          <a14:foregroundMark x1="51304" y1="60217" x2="51304" y2="60217"/>
                          <a14:foregroundMark x1="59239" y1="59022" x2="59239" y2="59022"/>
                          <a14:foregroundMark x1="58152" y1="62500" x2="58152" y2="62500"/>
                          <a14:foregroundMark x1="58152" y1="62500" x2="58152" y2="62500"/>
                          <a14:foregroundMark x1="46957" y1="17283" x2="46957" y2="17283"/>
                          <a14:foregroundMark x1="50978" y1="13478" x2="50978" y2="13478"/>
                          <a14:foregroundMark x1="51413" y1="9457" x2="19130" y2="11848"/>
                          <a14:foregroundMark x1="19130" y1="11848" x2="21957" y2="18913"/>
                          <a14:foregroundMark x1="21957" y1="18913" x2="29130" y2="23696"/>
                          <a14:foregroundMark x1="29130" y1="23696" x2="37065" y2="23804"/>
                          <a14:foregroundMark x1="37065" y1="23804" x2="55000" y2="23152"/>
                          <a14:foregroundMark x1="55000" y1="23152" x2="62826" y2="23152"/>
                          <a14:foregroundMark x1="62826" y1="23152" x2="71304" y2="22500"/>
                          <a14:foregroundMark x1="71304" y1="22500" x2="77826" y2="18913"/>
                          <a14:foregroundMark x1="77826" y1="18913" x2="80652" y2="12391"/>
                          <a14:foregroundMark x1="80652" y1="12391" x2="73913" y2="7283"/>
                          <a14:foregroundMark x1="73913" y1="7283" x2="44348" y2="4130"/>
                          <a14:foregroundMark x1="44348" y1="4130" x2="36957" y2="4348"/>
                          <a14:foregroundMark x1="36957" y1="4348" x2="30217" y2="7065"/>
                          <a14:foregroundMark x1="30217" y1="7065" x2="30435" y2="14891"/>
                          <a14:foregroundMark x1="30435" y1="14891" x2="53043" y2="17283"/>
                          <a14:foregroundMark x1="53043" y1="17283" x2="69022" y2="15870"/>
                          <a14:foregroundMark x1="69022" y1="15870" x2="54565" y2="10978"/>
                          <a14:foregroundMark x1="17391" y1="19022" x2="15978" y2="11739"/>
                          <a14:foregroundMark x1="15978" y1="11739" x2="22391" y2="6848"/>
                          <a14:foregroundMark x1="22391" y1="6848" x2="29130" y2="4783"/>
                          <a14:foregroundMark x1="29130" y1="4783" x2="44891" y2="4130"/>
                          <a14:foregroundMark x1="44891" y1="4130" x2="53043" y2="4348"/>
                          <a14:foregroundMark x1="53043" y1="4348" x2="60652" y2="3913"/>
                          <a14:foregroundMark x1="60652" y1="3913" x2="64239" y2="4674"/>
                          <a14:foregroundMark x1="34457" y1="49022" x2="26957" y2="49130"/>
                          <a14:foregroundMark x1="26957" y1="49130" x2="29783" y2="55978"/>
                          <a14:foregroundMark x1="29783" y1="55978" x2="34239" y2="61413"/>
                          <a14:foregroundMark x1="34239" y1="61413" x2="31413" y2="67826"/>
                          <a14:foregroundMark x1="31413" y1="67826" x2="24348" y2="68370"/>
                          <a14:foregroundMark x1="24348" y1="68370" x2="23804" y2="68152"/>
                          <a14:foregroundMark x1="58804" y1="51957" x2="50326" y2="49022"/>
                          <a14:foregroundMark x1="50326" y1="49022" x2="42826" y2="51196"/>
                          <a14:foregroundMark x1="42826" y1="51196" x2="41304" y2="59348"/>
                          <a14:foregroundMark x1="41304" y1="59348" x2="44674" y2="66957"/>
                          <a14:foregroundMark x1="44674" y1="66957" x2="53478" y2="67935"/>
                          <a14:foregroundMark x1="53478" y1="67935" x2="59674" y2="64022"/>
                          <a14:foregroundMark x1="59674" y1="64022" x2="60109" y2="56848"/>
                          <a14:foregroundMark x1="60109" y1="56848" x2="55435" y2="64565"/>
                          <a14:foregroundMark x1="55435" y1="64565" x2="53696" y2="71413"/>
                          <a14:foregroundMark x1="53696" y1="71413" x2="53804" y2="71848"/>
                          <a14:foregroundMark x1="53913" y1="71630" x2="55326" y2="73370"/>
                          <a14:foregroundMark x1="68804" y1="51304" x2="68804" y2="65543"/>
                          <a14:foregroundMark x1="68804" y1="65543" x2="75000" y2="69674"/>
                          <a14:foregroundMark x1="75000" y1="69674" x2="78152" y2="68804"/>
                          <a14:foregroundMark x1="60435" y1="94674" x2="42065" y2="94565"/>
                          <a14:foregroundMark x1="42065" y1="94565" x2="39457" y2="94022"/>
                        </a14:backgroundRemoval>
                      </a14:imgEffect>
                    </a14:imgLayer>
                  </a14:imgProps>
                </a:ext>
                <a:ext uri="{28A0092B-C50C-407E-A947-70E740481C1C}">
                  <a14:useLocalDpi xmlns:a14="http://schemas.microsoft.com/office/drawing/2010/main" val="0"/>
                </a:ext>
              </a:extLst>
            </a:blip>
            <a:srcRect/>
            <a:stretch>
              <a:fillRect/>
            </a:stretch>
          </p:blipFill>
          <p:spPr bwMode="auto">
            <a:xfrm>
              <a:off x="7445338" y="4595172"/>
              <a:ext cx="928390" cy="92839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2" descr="Office 365 Logo - Microsoft Office 365 Logo - Free Transparent PNG Clipart  Images Download">
              <a:extLst>
                <a:ext uri="{FF2B5EF4-FFF2-40B4-BE49-F238E27FC236}">
                  <a16:creationId xmlns:a16="http://schemas.microsoft.com/office/drawing/2014/main" id="{B4B93C33-00E5-AA11-4AA2-028ABEC8212F}"/>
                </a:ext>
              </a:extLst>
            </p:cNvPr>
            <p:cNvPicPr>
              <a:picLocks noChangeAspect="1" noChangeArrowheads="1"/>
            </p:cNvPicPr>
            <p:nvPr/>
          </p:nvPicPr>
          <p:blipFill>
            <a:blip r:embed="rId69">
              <a:extLst>
                <a:ext uri="{BEBA8EAE-BF5A-486C-A8C5-ECC9F3942E4B}">
                  <a14:imgProps xmlns:a14="http://schemas.microsoft.com/office/drawing/2010/main">
                    <a14:imgLayer r:embed="rId70">
                      <a14:imgEffect>
                        <a14:backgroundRemoval t="8991" b="91009" l="5714" r="92500">
                          <a14:foregroundMark x1="6071" y1="64037" x2="6071" y2="64037"/>
                          <a14:foregroundMark x1="49286" y1="9174" x2="49286" y2="9174"/>
                          <a14:foregroundMark x1="92619" y1="71743" x2="92619" y2="71743"/>
                          <a14:foregroundMark x1="73810" y1="66606" x2="73810" y2="66606"/>
                          <a14:foregroundMark x1="26548" y1="64771" x2="26548" y2="64771"/>
                          <a14:foregroundMark x1="27381" y1="60917" x2="27738" y2="66972"/>
                          <a14:foregroundMark x1="27857" y1="59450" x2="27738" y2="52294"/>
                          <a14:foregroundMark x1="27738" y1="52294" x2="27619" y2="52294"/>
                          <a14:foregroundMark x1="24167" y1="55046" x2="19762" y2="57064"/>
                          <a14:foregroundMark x1="19762" y1="57064" x2="19643" y2="64037"/>
                          <a14:foregroundMark x1="20119" y1="91009" x2="22738" y2="91009"/>
                          <a14:foregroundMark x1="36905" y1="62569" x2="43690" y2="65321"/>
                          <a14:foregroundMark x1="41786" y1="64587" x2="39524" y2="58165"/>
                          <a14:foregroundMark x1="39524" y1="58165" x2="35119" y2="60734"/>
                          <a14:foregroundMark x1="35119" y1="60734" x2="34881" y2="61468"/>
                          <a14:foregroundMark x1="47262" y1="59083" x2="47262" y2="59083"/>
                          <a14:foregroundMark x1="47262" y1="62018" x2="47500" y2="55413"/>
                          <a14:foregroundMark x1="49048" y1="62018" x2="70595" y2="67523"/>
                          <a14:foregroundMark x1="45119" y1="55413" x2="42619" y2="62202"/>
                          <a14:foregroundMark x1="42619" y1="62202" x2="41786" y2="71009"/>
                          <a14:foregroundMark x1="41786" y1="71009" x2="41905" y2="71743"/>
                          <a14:foregroundMark x1="65595" y1="59083" x2="82619" y2="64037"/>
                          <a14:foregroundMark x1="82619" y1="64037" x2="86071" y2="67156"/>
                        </a14:backgroundRemoval>
                      </a14:imgEffect>
                    </a14:imgLayer>
                  </a14:imgProps>
                </a:ext>
                <a:ext uri="{28A0092B-C50C-407E-A947-70E740481C1C}">
                  <a14:useLocalDpi xmlns:a14="http://schemas.microsoft.com/office/drawing/2010/main" val="0"/>
                </a:ext>
              </a:extLst>
            </a:blip>
            <a:srcRect/>
            <a:stretch>
              <a:fillRect/>
            </a:stretch>
          </p:blipFill>
          <p:spPr bwMode="auto">
            <a:xfrm>
              <a:off x="5725445" y="5011769"/>
              <a:ext cx="1712091" cy="1110879"/>
            </a:xfrm>
            <a:prstGeom prst="rect">
              <a:avLst/>
            </a:prstGeom>
            <a:noFill/>
            <a:extLst>
              <a:ext uri="{909E8E84-426E-40DD-AFC4-6F175D3DCCD1}">
                <a14:hiddenFill xmlns:a14="http://schemas.microsoft.com/office/drawing/2010/main">
                  <a:solidFill>
                    <a:srgbClr val="FFFFFF"/>
                  </a:solidFill>
                </a14:hiddenFill>
              </a:ext>
            </a:extLst>
          </p:spPr>
        </p:pic>
      </p:grpSp>
      <p:pic>
        <p:nvPicPr>
          <p:cNvPr id="53" name="Picture 2">
            <a:extLst>
              <a:ext uri="{FF2B5EF4-FFF2-40B4-BE49-F238E27FC236}">
                <a16:creationId xmlns:a16="http://schemas.microsoft.com/office/drawing/2014/main" id="{93F104DB-9D7D-FC93-747D-1F9B923E00EE}"/>
              </a:ext>
            </a:extLst>
          </p:cNvPr>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rot="20246189">
            <a:off x="1482440" y="2146224"/>
            <a:ext cx="1302278" cy="1302278"/>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We're Not Using AI to Its Fullest Human Potential | Time">
            <a:extLst>
              <a:ext uri="{FF2B5EF4-FFF2-40B4-BE49-F238E27FC236}">
                <a16:creationId xmlns:a16="http://schemas.microsoft.com/office/drawing/2014/main" id="{7B8B7AB8-98C9-9656-DF58-D59AA44C5084}"/>
              </a:ext>
            </a:extLst>
          </p:cNvPr>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2063706" y="918596"/>
            <a:ext cx="2901822" cy="193454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5" name="Picture 4" descr="What is ChatGPT &amp; Why Does it Matter to Your Business?">
            <a:extLst>
              <a:ext uri="{FF2B5EF4-FFF2-40B4-BE49-F238E27FC236}">
                <a16:creationId xmlns:a16="http://schemas.microsoft.com/office/drawing/2014/main" id="{1CF44D65-E95B-C019-1DB9-6985BCBD2FA2}"/>
              </a:ext>
            </a:extLst>
          </p:cNvPr>
          <p:cNvPicPr>
            <a:picLocks noChangeAspect="1" noChangeArrowheads="1"/>
          </p:cNvPicPr>
          <p:nvPr/>
        </p:nvPicPr>
        <p:blipFill>
          <a:blip r:embed="rId73">
            <a:extLst>
              <a:ext uri="{28A0092B-C50C-407E-A947-70E740481C1C}">
                <a14:useLocalDpi xmlns:a14="http://schemas.microsoft.com/office/drawing/2010/main" val="0"/>
              </a:ext>
            </a:extLst>
          </a:blip>
          <a:srcRect/>
          <a:stretch>
            <a:fillRect/>
          </a:stretch>
        </p:blipFill>
        <p:spPr bwMode="auto">
          <a:xfrm rot="19536440">
            <a:off x="2018366" y="1008893"/>
            <a:ext cx="652417" cy="54357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6" descr="Bing is now Microsoft Bing as the search engine gets a rebrand - The Verge">
            <a:extLst>
              <a:ext uri="{FF2B5EF4-FFF2-40B4-BE49-F238E27FC236}">
                <a16:creationId xmlns:a16="http://schemas.microsoft.com/office/drawing/2014/main" id="{4C366D75-E42B-4951-99D1-4E66B1BCE6D1}"/>
              </a:ext>
            </a:extLst>
          </p:cNvPr>
          <p:cNvPicPr>
            <a:picLocks noChangeAspect="1" noChangeArrowheads="1"/>
          </p:cNvPicPr>
          <p:nvPr/>
        </p:nvPicPr>
        <p:blipFill>
          <a:blip r:embed="rId74">
            <a:extLst>
              <a:ext uri="{BEBA8EAE-BF5A-486C-A8C5-ECC9F3942E4B}">
                <a14:imgProps xmlns:a14="http://schemas.microsoft.com/office/drawing/2010/main">
                  <a14:imgLayer r:embed="rId7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497211" y="1807573"/>
            <a:ext cx="1780644" cy="1335483"/>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8" descr="GitHub Copilot · Your AI pair programmer · GitHub">
            <a:extLst>
              <a:ext uri="{FF2B5EF4-FFF2-40B4-BE49-F238E27FC236}">
                <a16:creationId xmlns:a16="http://schemas.microsoft.com/office/drawing/2014/main" id="{5891A0CB-E067-4327-5AD4-912CA942F3CA}"/>
              </a:ext>
            </a:extLst>
          </p:cNvPr>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rot="1615457">
            <a:off x="3980991" y="1169685"/>
            <a:ext cx="1401188" cy="735624"/>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0" descr="OpenAI launches new company for funding safe artificial general  intelligence | VentureBeat">
            <a:extLst>
              <a:ext uri="{FF2B5EF4-FFF2-40B4-BE49-F238E27FC236}">
                <a16:creationId xmlns:a16="http://schemas.microsoft.com/office/drawing/2014/main" id="{F51E8F6A-2FE4-1DF8-9E5E-C6A24521054F}"/>
              </a:ext>
            </a:extLst>
          </p:cNvPr>
          <p:cNvPicPr>
            <a:picLocks noChangeAspect="1" noChangeArrowheads="1"/>
          </p:cNvPicPr>
          <p:nvPr/>
        </p:nvPicPr>
        <p:blipFill>
          <a:blip r:embed="rId77">
            <a:extLst>
              <a:ext uri="{28A0092B-C50C-407E-A947-70E740481C1C}">
                <a14:useLocalDpi xmlns:a14="http://schemas.microsoft.com/office/drawing/2010/main" val="0"/>
              </a:ext>
            </a:extLst>
          </a:blip>
          <a:srcRect/>
          <a:stretch>
            <a:fillRect/>
          </a:stretch>
        </p:blipFill>
        <p:spPr bwMode="auto">
          <a:xfrm>
            <a:off x="2832684" y="637727"/>
            <a:ext cx="1222030" cy="509179"/>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3" descr="A person in a garment&#10;&#10;Description automatically generated with low confidence">
            <a:extLst>
              <a:ext uri="{FF2B5EF4-FFF2-40B4-BE49-F238E27FC236}">
                <a16:creationId xmlns:a16="http://schemas.microsoft.com/office/drawing/2014/main" id="{999F4AEC-8BC1-6A32-CDA5-D33DE77B7301}"/>
              </a:ext>
            </a:extLst>
          </p:cNvPr>
          <p:cNvPicPr>
            <a:picLocks noChangeAspect="1"/>
          </p:cNvPicPr>
          <p:nvPr/>
        </p:nvPicPr>
        <p:blipFill rotWithShape="1">
          <a:blip r:embed="rId78">
            <a:extLst>
              <a:ext uri="{BEBA8EAE-BF5A-486C-A8C5-ECC9F3942E4B}">
                <a14:imgProps xmlns:a14="http://schemas.microsoft.com/office/drawing/2010/main">
                  <a14:imgLayer r:embed="rId79">
                    <a14:imgEffect>
                      <a14:backgroundRemoval t="5605" b="95428" l="7062" r="89522">
                        <a14:foregroundMark x1="38952" y1="14307" x2="44191" y2="21386"/>
                        <a14:foregroundMark x1="44191" y1="21386" x2="40774" y2="14897"/>
                        <a14:foregroundMark x1="40774" y1="14897" x2="49431" y2="19027"/>
                        <a14:foregroundMark x1="49431" y1="19027" x2="48975" y2="18142"/>
                        <a14:foregroundMark x1="41230" y1="15782" x2="41230" y2="8997"/>
                        <a14:foregroundMark x1="41230" y1="8997" x2="35535" y2="10619"/>
                        <a14:foregroundMark x1="46014" y1="9587" x2="35308" y2="10472"/>
                        <a14:foregroundMark x1="35308" y1="10472" x2="34396" y2="11209"/>
                        <a14:foregroundMark x1="28929" y1="19617" x2="28929" y2="17552"/>
                        <a14:foregroundMark x1="45786" y1="5605" x2="40774" y2="6195"/>
                        <a14:foregroundMark x1="7517" y1="30973" x2="7517" y2="29941"/>
                        <a14:foregroundMark x1="77677" y1="32596" x2="77677" y2="32596"/>
                        <a14:foregroundMark x1="74715" y1="90118" x2="78360" y2="92920"/>
                        <a14:foregroundMark x1="33713" y1="94248" x2="28246" y2="94395"/>
                        <a14:foregroundMark x1="22096" y1="38348" x2="20501" y2="34956"/>
                        <a14:foregroundMark x1="49886" y1="22714" x2="54214" y2="15634"/>
                        <a14:foregroundMark x1="80866" y1="94985" x2="80866" y2="94985"/>
                        <a14:foregroundMark x1="35080" y1="95428" x2="35080" y2="95428"/>
                        <a14:foregroundMark x1="42369" y1="40118" x2="42369" y2="40118"/>
                      </a14:backgroundRemoval>
                    </a14:imgEffect>
                  </a14:imgLayer>
                </a14:imgProps>
              </a:ext>
            </a:extLst>
          </a:blip>
          <a:srcRect t="2327" b="2327"/>
          <a:stretch/>
        </p:blipFill>
        <p:spPr>
          <a:xfrm>
            <a:off x="-648351" y="1576371"/>
            <a:ext cx="3140219" cy="4624341"/>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506597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04167E-6 1.85185E-6 L 0.65 -0.00602 " pathEditMode="relative" rAng="0" ptsTypes="AA">
                                      <p:cBhvr>
                                        <p:cTn id="6" dur="2000" fill="hold"/>
                                        <p:tgtEl>
                                          <p:spTgt spid="5"/>
                                        </p:tgtEl>
                                        <p:attrNameLst>
                                          <p:attrName>ppt_x</p:attrName>
                                          <p:attrName>ppt_y</p:attrName>
                                        </p:attrNameLst>
                                      </p:cBhvr>
                                      <p:rCtr x="32500" y="-301"/>
                                    </p:animMotion>
                                  </p:childTnLst>
                                </p:cTn>
                              </p:par>
                              <p:par>
                                <p:cTn id="7" presetID="0" presetClass="path" presetSubtype="0" accel="50000" decel="50000" fill="hold" nodeType="withEffect">
                                  <p:stCondLst>
                                    <p:cond delay="0"/>
                                  </p:stCondLst>
                                  <p:childTnLst>
                                    <p:animMotion origin="layout" path="M 0 -3.7037E-7 L 0.62474 -3.7037E-7 " pathEditMode="relative" rAng="0" ptsTypes="AA">
                                      <p:cBhvr>
                                        <p:cTn id="8" dur="2000" fill="hold"/>
                                        <p:tgtEl>
                                          <p:spTgt spid="53"/>
                                        </p:tgtEl>
                                        <p:attrNameLst>
                                          <p:attrName>ppt_x</p:attrName>
                                          <p:attrName>ppt_y</p:attrName>
                                        </p:attrNameLst>
                                      </p:cBhvr>
                                      <p:rCtr x="31237" y="0"/>
                                    </p:animMotion>
                                  </p:childTnLst>
                                </p:cTn>
                              </p:par>
                              <p:par>
                                <p:cTn id="9" presetID="0" presetClass="path" presetSubtype="0" accel="50000" decel="50000" fill="hold" nodeType="withEffect">
                                  <p:stCondLst>
                                    <p:cond delay="0"/>
                                  </p:stCondLst>
                                  <p:childTnLst>
                                    <p:animMotion origin="layout" path="M 0.00105 2.96296E-6 L 0.62579 2.96296E-6 " pathEditMode="relative" rAng="0" ptsTypes="AA">
                                      <p:cBhvr>
                                        <p:cTn id="10" dur="2000" fill="hold"/>
                                        <p:tgtEl>
                                          <p:spTgt spid="6"/>
                                        </p:tgtEl>
                                        <p:attrNameLst>
                                          <p:attrName>ppt_x</p:attrName>
                                          <p:attrName>ppt_y</p:attrName>
                                        </p:attrNameLst>
                                      </p:cBhvr>
                                      <p:rCtr x="31237" y="0"/>
                                    </p:animMotion>
                                  </p:childTnLst>
                                </p:cTn>
                              </p:par>
                              <p:par>
                                <p:cTn id="11" presetID="0" presetClass="path" presetSubtype="0" accel="50000" decel="50000" fill="hold" nodeType="withEffect">
                                  <p:stCondLst>
                                    <p:cond delay="0"/>
                                  </p:stCondLst>
                                  <p:childTnLst>
                                    <p:animMotion origin="layout" path="M 0 0 L 0.45404 -0.02268 " pathEditMode="relative" ptsTypes="AA">
                                      <p:cBhvr>
                                        <p:cTn id="12" dur="2000" fill="hold"/>
                                        <p:tgtEl>
                                          <p:spTgt spid="55"/>
                                        </p:tgtEl>
                                        <p:attrNameLst>
                                          <p:attrName>ppt_x</p:attrName>
                                          <p:attrName>ppt_y</p:attrName>
                                        </p:attrNameLst>
                                      </p:cBhvr>
                                    </p:animMotion>
                                  </p:childTnLst>
                                </p:cTn>
                              </p:par>
                              <p:par>
                                <p:cTn id="13" presetID="0" presetClass="path" presetSubtype="0" accel="50000" decel="50000" fill="hold" nodeType="withEffect">
                                  <p:stCondLst>
                                    <p:cond delay="0"/>
                                  </p:stCondLst>
                                  <p:childTnLst>
                                    <p:animMotion origin="layout" path="M 0 0 L 0.45404 -0.02268 " pathEditMode="relative" ptsTypes="AA">
                                      <p:cBhvr>
                                        <p:cTn id="14" dur="2000" fill="hold"/>
                                        <p:tgtEl>
                                          <p:spTgt spid="58"/>
                                        </p:tgtEl>
                                        <p:attrNameLst>
                                          <p:attrName>ppt_x</p:attrName>
                                          <p:attrName>ppt_y</p:attrName>
                                        </p:attrNameLst>
                                      </p:cBhvr>
                                    </p:animMotion>
                                  </p:childTnLst>
                                </p:cTn>
                              </p:par>
                              <p:par>
                                <p:cTn id="15" presetID="0" presetClass="path" presetSubtype="0" accel="50000" decel="50000" fill="hold" nodeType="withEffect">
                                  <p:stCondLst>
                                    <p:cond delay="0"/>
                                  </p:stCondLst>
                                  <p:childTnLst>
                                    <p:animMotion origin="layout" path="M 0 0 L 0.45404 -0.02268 " pathEditMode="relative" ptsTypes="AA">
                                      <p:cBhvr>
                                        <p:cTn id="16" dur="2000" fill="hold"/>
                                        <p:tgtEl>
                                          <p:spTgt spid="57"/>
                                        </p:tgtEl>
                                        <p:attrNameLst>
                                          <p:attrName>ppt_x</p:attrName>
                                          <p:attrName>ppt_y</p:attrName>
                                        </p:attrNameLst>
                                      </p:cBhvr>
                                    </p:animMotion>
                                  </p:childTnLst>
                                </p:cTn>
                              </p:par>
                              <p:par>
                                <p:cTn id="17" presetID="0" presetClass="path" presetSubtype="0" accel="50000" decel="50000" fill="hold" nodeType="withEffect">
                                  <p:stCondLst>
                                    <p:cond delay="0"/>
                                  </p:stCondLst>
                                  <p:childTnLst>
                                    <p:animMotion origin="layout" path="M 0 0 L 0.45404 -0.02268 " pathEditMode="relative" ptsTypes="AA">
                                      <p:cBhvr>
                                        <p:cTn id="18" dur="2000" fill="hold"/>
                                        <p:tgtEl>
                                          <p:spTgt spid="54"/>
                                        </p:tgtEl>
                                        <p:attrNameLst>
                                          <p:attrName>ppt_x</p:attrName>
                                          <p:attrName>ppt_y</p:attrName>
                                        </p:attrNameLst>
                                      </p:cBhvr>
                                    </p:animMotion>
                                  </p:childTnLst>
                                </p:cTn>
                              </p:par>
                              <p:par>
                                <p:cTn id="19" presetID="0" presetClass="path" presetSubtype="0" accel="50000" decel="50000" fill="hold" nodeType="withEffect">
                                  <p:stCondLst>
                                    <p:cond delay="0"/>
                                  </p:stCondLst>
                                  <p:childTnLst>
                                    <p:animMotion origin="layout" path="M 0 0 L 0.45404 -0.02268 " pathEditMode="relative" ptsTypes="AA">
                                      <p:cBhvr>
                                        <p:cTn id="20" dur="2000" fill="hold"/>
                                        <p:tgtEl>
                                          <p:spTgt spid="5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D6E9D-2B24-7450-49E1-7D2875BABFF8}"/>
              </a:ext>
            </a:extLst>
          </p:cNvPr>
          <p:cNvSpPr>
            <a:spLocks noGrp="1"/>
          </p:cNvSpPr>
          <p:nvPr>
            <p:ph type="title"/>
          </p:nvPr>
        </p:nvSpPr>
        <p:spPr>
          <a:xfrm>
            <a:off x="1451579" y="1267097"/>
            <a:ext cx="9603275" cy="586657"/>
          </a:xfrm>
        </p:spPr>
        <p:txBody>
          <a:bodyPr/>
          <a:lstStyle/>
          <a:p>
            <a:r>
              <a:rPr lang="en-US">
                <a:latin typeface="Beirut" pitchFamily="2" charset="-78"/>
                <a:cs typeface="Beirut" pitchFamily="2" charset="-78"/>
              </a:rPr>
              <a:t>What we’ve been up to</a:t>
            </a:r>
          </a:p>
        </p:txBody>
      </p:sp>
      <p:sp>
        <p:nvSpPr>
          <p:cNvPr id="3" name="Content Placeholder 2">
            <a:extLst>
              <a:ext uri="{FF2B5EF4-FFF2-40B4-BE49-F238E27FC236}">
                <a16:creationId xmlns:a16="http://schemas.microsoft.com/office/drawing/2014/main" id="{4B63409C-C295-7051-8A33-C5F86DFCFBB3}"/>
              </a:ext>
            </a:extLst>
          </p:cNvPr>
          <p:cNvSpPr>
            <a:spLocks noGrp="1"/>
          </p:cNvSpPr>
          <p:nvPr>
            <p:ph idx="1"/>
          </p:nvPr>
        </p:nvSpPr>
        <p:spPr>
          <a:xfrm>
            <a:off x="1451579" y="1988819"/>
            <a:ext cx="3962400" cy="3851911"/>
          </a:xfrm>
        </p:spPr>
        <p:txBody>
          <a:bodyPr>
            <a:noAutofit/>
          </a:bodyPr>
          <a:lstStyle/>
          <a:p>
            <a:r>
              <a:rPr lang="en-US" sz="1000">
                <a:latin typeface="Beirut" pitchFamily="2" charset="-78"/>
                <a:cs typeface="Beirut" pitchFamily="2" charset="-78"/>
              </a:rPr>
              <a:t>Open SSH 9.1</a:t>
            </a:r>
          </a:p>
          <a:p>
            <a:r>
              <a:rPr lang="en-US" sz="1000">
                <a:latin typeface="Beirut" pitchFamily="2" charset="-78"/>
                <a:cs typeface="Beirut" pitchFamily="2" charset="-78"/>
              </a:rPr>
              <a:t>Open SSH 9.2</a:t>
            </a:r>
          </a:p>
          <a:p>
            <a:r>
              <a:rPr lang="en-US" sz="1000">
                <a:latin typeface="Beirut" pitchFamily="2" charset="-78"/>
                <a:cs typeface="Beirut" pitchFamily="2" charset="-78"/>
              </a:rPr>
              <a:t>Improve suggestion framework and make it pluggable </a:t>
            </a:r>
          </a:p>
          <a:p>
            <a:r>
              <a:rPr lang="en-US" sz="1000" b="0" i="0" u="none" strike="noStrike">
                <a:effectLst/>
                <a:latin typeface="Beirut" pitchFamily="2" charset="-78"/>
                <a:cs typeface="Beirut" pitchFamily="2" charset="-78"/>
              </a:rPr>
              <a:t>Mariner arm64 </a:t>
            </a:r>
            <a:r>
              <a:rPr lang="en-US" sz="1000" b="0" i="0" u="none" strike="noStrike" err="1">
                <a:effectLst/>
                <a:latin typeface="Beirut" pitchFamily="2" charset="-78"/>
                <a:cs typeface="Beirut" pitchFamily="2" charset="-78"/>
              </a:rPr>
              <a:t>AzPS</a:t>
            </a:r>
            <a:r>
              <a:rPr lang="en-US" sz="1000" b="0" i="0" u="none" strike="noStrike">
                <a:effectLst/>
                <a:latin typeface="Beirut" pitchFamily="2" charset="-78"/>
                <a:cs typeface="Beirut" pitchFamily="2" charset="-78"/>
              </a:rPr>
              <a:t> container</a:t>
            </a:r>
          </a:p>
          <a:p>
            <a:r>
              <a:rPr lang="en-US" sz="1000">
                <a:latin typeface="Beirut" pitchFamily="2" charset="-78"/>
                <a:cs typeface="Beirut" pitchFamily="2" charset="-78"/>
              </a:rPr>
              <a:t>VSCode Configurability for CodeLens and History </a:t>
            </a:r>
          </a:p>
          <a:p>
            <a:r>
              <a:rPr lang="en-US" sz="1000">
                <a:latin typeface="Beirut" pitchFamily="2" charset="-78"/>
                <a:cs typeface="Beirut" pitchFamily="2" charset="-78"/>
              </a:rPr>
              <a:t>Shell Integration </a:t>
            </a:r>
          </a:p>
          <a:p>
            <a:r>
              <a:rPr lang="en-US" sz="1000">
                <a:latin typeface="Beirut" pitchFamily="2" charset="-78"/>
                <a:cs typeface="Beirut" pitchFamily="2" charset="-78"/>
              </a:rPr>
              <a:t>VSCode symbols fixes</a:t>
            </a:r>
          </a:p>
          <a:p>
            <a:r>
              <a:rPr lang="en-US" sz="1000">
                <a:latin typeface="Beirut" pitchFamily="2" charset="-78"/>
                <a:cs typeface="Beirut" pitchFamily="2" charset="-78"/>
              </a:rPr>
              <a:t>VSCode debugger fixes</a:t>
            </a:r>
          </a:p>
          <a:p>
            <a:r>
              <a:rPr lang="en-US" sz="1000">
                <a:latin typeface="Beirut" pitchFamily="2" charset="-78"/>
                <a:cs typeface="Beirut" pitchFamily="2" charset="-78"/>
              </a:rPr>
              <a:t>Local Session Configuration</a:t>
            </a:r>
          </a:p>
          <a:p>
            <a:r>
              <a:rPr lang="en-US" sz="1000">
                <a:latin typeface="Beirut" pitchFamily="2" charset="-78"/>
                <a:cs typeface="Beirut" pitchFamily="2" charset="-78"/>
              </a:rPr>
              <a:t>Custom </a:t>
            </a:r>
            <a:r>
              <a:rPr lang="en-US" sz="1000" err="1">
                <a:latin typeface="Beirut" pitchFamily="2" charset="-78"/>
                <a:cs typeface="Beirut" pitchFamily="2" charset="-78"/>
              </a:rPr>
              <a:t>ConectionInfo</a:t>
            </a:r>
            <a:endParaRPr lang="en-US" sz="1000">
              <a:latin typeface="Beirut" pitchFamily="2" charset="-78"/>
              <a:cs typeface="Beirut" pitchFamily="2" charset="-78"/>
            </a:endParaRPr>
          </a:p>
          <a:p>
            <a:r>
              <a:rPr lang="en-US" sz="1000">
                <a:latin typeface="Beirut" pitchFamily="2" charset="-78"/>
                <a:cs typeface="Beirut" pitchFamily="2" charset="-78"/>
              </a:rPr>
              <a:t>Improve AMSI support</a:t>
            </a:r>
          </a:p>
          <a:p>
            <a:r>
              <a:rPr lang="en-US" sz="1000">
                <a:latin typeface="Beirut" pitchFamily="2" charset="-78"/>
                <a:cs typeface="Beirut" pitchFamily="2" charset="-78"/>
              </a:rPr>
              <a:t>Improve WDAC support</a:t>
            </a:r>
          </a:p>
        </p:txBody>
      </p:sp>
      <p:sp>
        <p:nvSpPr>
          <p:cNvPr id="4" name="Content Placeholder 2">
            <a:extLst>
              <a:ext uri="{FF2B5EF4-FFF2-40B4-BE49-F238E27FC236}">
                <a16:creationId xmlns:a16="http://schemas.microsoft.com/office/drawing/2014/main" id="{975DD319-687A-FDFC-8162-CA5B98578BBD}"/>
              </a:ext>
            </a:extLst>
          </p:cNvPr>
          <p:cNvSpPr txBox="1">
            <a:spLocks/>
          </p:cNvSpPr>
          <p:nvPr/>
        </p:nvSpPr>
        <p:spPr>
          <a:xfrm>
            <a:off x="5778500" y="1988819"/>
            <a:ext cx="4940300" cy="403796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err="1">
                <a:ln>
                  <a:noFill/>
                </a:ln>
                <a:solidFill>
                  <a:prstClr val="black"/>
                </a:solidFill>
                <a:effectLst/>
                <a:uLnTx/>
                <a:uFillTx/>
                <a:latin typeface="Beirut" pitchFamily="2" charset="-78"/>
                <a:cs typeface="Beirut" pitchFamily="2" charset="-78"/>
              </a:rPr>
              <a:t>PSReadLine</a:t>
            </a:r>
            <a:r>
              <a:rPr kumimoji="0" lang="en-US" sz="1200" b="0" i="0" u="none" strike="noStrike" kern="1200" cap="none" spc="0" normalizeH="0" baseline="0" noProof="0">
                <a:ln>
                  <a:noFill/>
                </a:ln>
                <a:solidFill>
                  <a:prstClr val="black"/>
                </a:solidFill>
                <a:effectLst/>
                <a:uLnTx/>
                <a:uFillTx/>
                <a:latin typeface="Beirut" pitchFamily="2" charset="-78"/>
                <a:cs typeface="Beirut" pitchFamily="2" charset="-78"/>
              </a:rPr>
              <a:t> improvements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Beirut" pitchFamily="2" charset="-78"/>
                <a:cs typeface="Beirut" pitchFamily="2" charset="-78"/>
              </a:rPr>
              <a:t>Predictor list scrolling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Beirut" pitchFamily="2" charset="-78"/>
                <a:cs typeface="Beirut" pitchFamily="2" charset="-78"/>
              </a:rPr>
              <a:t>Feedback provider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err="1">
                <a:ln>
                  <a:noFill/>
                </a:ln>
                <a:solidFill>
                  <a:prstClr val="black"/>
                </a:solidFill>
                <a:effectLst/>
                <a:uLnTx/>
                <a:uFillTx/>
                <a:latin typeface="Beirut" pitchFamily="2" charset="-78"/>
                <a:cs typeface="Beirut" pitchFamily="2" charset="-78"/>
              </a:rPr>
              <a:t>PowerShellGet</a:t>
            </a:r>
            <a:r>
              <a:rPr kumimoji="0" lang="en-US" sz="1200" b="0" i="0" u="none" strike="noStrike" kern="1200" cap="none" spc="0" normalizeH="0" baseline="0" noProof="0">
                <a:ln>
                  <a:noFill/>
                </a:ln>
                <a:solidFill>
                  <a:prstClr val="black"/>
                </a:solidFill>
                <a:effectLst/>
                <a:uLnTx/>
                <a:uFillTx/>
                <a:latin typeface="Beirut" pitchFamily="2" charset="-78"/>
                <a:cs typeface="Beirut" pitchFamily="2" charset="-78"/>
              </a:rPr>
              <a:t> 3.0 previews</a:t>
            </a:r>
          </a:p>
          <a:p>
            <a:r>
              <a:rPr lang="en-US" sz="1200">
                <a:latin typeface="Beirut" pitchFamily="2" charset="-78"/>
                <a:cs typeface="Beirut" pitchFamily="2" charset="-78"/>
              </a:rPr>
              <a:t>Get-</a:t>
            </a:r>
            <a:r>
              <a:rPr lang="en-US" sz="1200" err="1">
                <a:latin typeface="Beirut" pitchFamily="2" charset="-78"/>
                <a:cs typeface="Beirut" pitchFamily="2" charset="-78"/>
              </a:rPr>
              <a:t>WhatsNew</a:t>
            </a:r>
            <a:endParaRPr lang="en-US" sz="1200">
              <a:latin typeface="Beirut" pitchFamily="2" charset="-78"/>
              <a:cs typeface="Beirut" pitchFamily="2" charset="-78"/>
            </a:endParaRPr>
          </a:p>
          <a:p>
            <a:r>
              <a:rPr lang="en-US" sz="1200" err="1">
                <a:latin typeface="Beirut" pitchFamily="2" charset="-78"/>
                <a:cs typeface="Beirut" pitchFamily="2" charset="-78"/>
              </a:rPr>
              <a:t>NativeArgPassing</a:t>
            </a:r>
            <a:endParaRPr lang="en-US" sz="1200">
              <a:latin typeface="Beirut" pitchFamily="2" charset="-78"/>
              <a:cs typeface="Beirut" pitchFamily="2" charset="-78"/>
            </a:endParaRPr>
          </a:p>
          <a:p>
            <a:r>
              <a:rPr lang="en-US" sz="1200">
                <a:latin typeface="Beirut" pitchFamily="2" charset="-78"/>
                <a:cs typeface="Beirut" pitchFamily="2" charset="-78"/>
              </a:rPr>
              <a:t>PSES support for non-VSCode integrations</a:t>
            </a:r>
          </a:p>
          <a:p>
            <a:r>
              <a:rPr lang="en-US" sz="1200">
                <a:latin typeface="Beirut" pitchFamily="2" charset="-78"/>
                <a:cs typeface="Beirut" pitchFamily="2" charset="-78"/>
              </a:rPr>
              <a:t>JSON Adapter RFC</a:t>
            </a:r>
          </a:p>
          <a:p>
            <a:r>
              <a:rPr lang="en-US" sz="1200">
                <a:latin typeface="Beirut" pitchFamily="2" charset="-78"/>
                <a:cs typeface="Beirut" pitchFamily="2" charset="-78"/>
              </a:rPr>
              <a:t>Telemetry Improvements</a:t>
            </a:r>
          </a:p>
          <a:p>
            <a:pPr algn="l"/>
            <a:r>
              <a:rPr lang="en-US" sz="1200" b="0" i="0">
                <a:effectLst/>
                <a:latin typeface="Beirut" pitchFamily="2" charset="-78"/>
                <a:cs typeface="Beirut" pitchFamily="2" charset="-78"/>
              </a:rPr>
              <a:t>All new Azure services have a command line tool within 30 days of GA </a:t>
            </a:r>
          </a:p>
          <a:p>
            <a:pPr algn="l"/>
            <a:r>
              <a:rPr lang="en-US" sz="1200" b="0" i="0">
                <a:effectLst/>
                <a:latin typeface="Beirut" pitchFamily="2" charset="-78"/>
                <a:cs typeface="Beirut" pitchFamily="2" charset="-78"/>
              </a:rPr>
              <a:t>Support for Web Authentication Manager (also known as Windows broker) by Azure CLI and Azure PowerShell </a:t>
            </a:r>
          </a:p>
          <a:p>
            <a:pPr algn="l"/>
            <a:r>
              <a:rPr lang="en-US" sz="1200" b="0" i="0">
                <a:effectLst/>
                <a:latin typeface="Beirut" pitchFamily="2" charset="-78"/>
                <a:cs typeface="Beirut" pitchFamily="2" charset="-78"/>
              </a:rPr>
              <a:t>Refreshed 9 Azure PowerShell module to using a newer API version</a:t>
            </a:r>
          </a:p>
          <a:p>
            <a:pPr algn="l"/>
            <a:r>
              <a:rPr lang="en-US" sz="1200" b="0" i="0">
                <a:effectLst/>
                <a:latin typeface="Beirut" pitchFamily="2" charset="-78"/>
                <a:cs typeface="Beirut" pitchFamily="2" charset="-78"/>
              </a:rPr>
              <a:t>Implemented live test on each release for 80+ critical Azure scenarios</a:t>
            </a:r>
          </a:p>
          <a:p>
            <a:pPr algn="l"/>
            <a:r>
              <a:rPr lang="en-US" sz="1200" b="0" i="0">
                <a:effectLst/>
                <a:latin typeface="Beirut" pitchFamily="2" charset="-78"/>
                <a:cs typeface="Beirut" pitchFamily="2" charset="-78"/>
              </a:rPr>
              <a:t>Maintained 72h SLA on GitHub issues responses </a:t>
            </a:r>
          </a:p>
          <a:p>
            <a:pPr algn="l"/>
            <a:r>
              <a:rPr lang="en-US" sz="1200" b="0" i="0">
                <a:effectLst/>
                <a:latin typeface="Beirut" pitchFamily="2" charset="-78"/>
                <a:cs typeface="Beirut" pitchFamily="2" charset="-78"/>
              </a:rPr>
              <a:t>Exposed Azure command line tools in Azure Portal for 14 resources types for PowerShell </a:t>
            </a:r>
          </a:p>
          <a:p>
            <a:pPr algn="l"/>
            <a:r>
              <a:rPr lang="en-US" sz="1200" b="0" i="0">
                <a:effectLst/>
                <a:latin typeface="Beirut" pitchFamily="2" charset="-78"/>
                <a:cs typeface="Beirut" pitchFamily="2" charset="-78"/>
              </a:rPr>
              <a:t>Reduced Azure CLI footprint on Windows by 30%</a:t>
            </a:r>
          </a:p>
          <a:p>
            <a:endParaRPr lang="en-US" sz="1200">
              <a:latin typeface="Beirut" pitchFamily="2" charset="-78"/>
              <a:cs typeface="Beirut" pitchFamily="2" charset="-78"/>
            </a:endParaRPr>
          </a:p>
          <a:p>
            <a:endParaRPr kumimoji="0" lang="en-US" sz="1500" b="0" i="0" u="none" strike="noStrike" kern="1200" cap="none" spc="0" normalizeH="0" baseline="0" noProof="0">
              <a:ln>
                <a:noFill/>
              </a:ln>
              <a:solidFill>
                <a:prstClr val="black"/>
              </a:solidFill>
              <a:effectLst/>
              <a:uLnTx/>
              <a:uFillTx/>
              <a:latin typeface="Beirut" pitchFamily="2" charset="-78"/>
              <a:ea typeface="+mn-ea"/>
              <a:cs typeface="Beirut" pitchFamily="2" charset="-78"/>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a:ln>
                <a:noFill/>
              </a:ln>
              <a:solidFill>
                <a:prstClr val="black"/>
              </a:solidFill>
              <a:effectLst/>
              <a:uLnTx/>
              <a:uFillTx/>
              <a:latin typeface="Beirut" pitchFamily="2" charset="-78"/>
              <a:ea typeface="+mn-ea"/>
              <a:cs typeface="Beirut" pitchFamily="2" charset="-78"/>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a:ln>
                <a:noFill/>
              </a:ln>
              <a:solidFill>
                <a:prstClr val="black"/>
              </a:solidFill>
              <a:effectLst/>
              <a:uLnTx/>
              <a:uFillTx/>
              <a:latin typeface="Beirut" pitchFamily="2" charset="-78"/>
              <a:ea typeface="+mn-ea"/>
              <a:cs typeface="Beirut" pitchFamily="2" charset="-78"/>
            </a:endParaRPr>
          </a:p>
        </p:txBody>
      </p:sp>
      <p:sp>
        <p:nvSpPr>
          <p:cNvPr id="5" name="Oval 4">
            <a:extLst>
              <a:ext uri="{FF2B5EF4-FFF2-40B4-BE49-F238E27FC236}">
                <a16:creationId xmlns:a16="http://schemas.microsoft.com/office/drawing/2014/main" id="{1D6F138B-EBBB-CB25-04BF-AF9D8BDEB2FF}"/>
              </a:ext>
            </a:extLst>
          </p:cNvPr>
          <p:cNvSpPr/>
          <p:nvPr/>
        </p:nvSpPr>
        <p:spPr>
          <a:xfrm>
            <a:off x="94735" y="84777"/>
            <a:ext cx="210065" cy="19770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17223711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30CD6077-64FA-5711-7601-E633E1C60E35}"/>
              </a:ext>
            </a:extLst>
          </p:cNvPr>
          <p:cNvSpPr txBox="1"/>
          <p:nvPr/>
        </p:nvSpPr>
        <p:spPr>
          <a:xfrm rot="343285">
            <a:off x="2399719" y="289160"/>
            <a:ext cx="8523514" cy="8217634"/>
          </a:xfrm>
          <a:prstGeom prst="rect">
            <a:avLst/>
          </a:prstGeom>
          <a:noFill/>
        </p:spPr>
        <p:txBody>
          <a:bodyPr wrap="square">
            <a:spAutoFit/>
          </a:bodyPr>
          <a:lstStyle/>
          <a:p>
            <a:pPr algn="l">
              <a:buFont typeface="Arial" panose="020B0604020202020204" pitchFamily="34" charset="0"/>
              <a:buChar char="•"/>
            </a:pPr>
            <a:r>
              <a:rPr lang="en-US" sz="800" b="0" i="0">
                <a:effectLst/>
              </a:rPr>
              <a:t>Update to use </a:t>
            </a:r>
            <a:r>
              <a:rPr lang="en-US" sz="800" b="0" i="0" err="1">
                <a:effectLst/>
              </a:rPr>
              <a:t>ComputeCore.dll</a:t>
            </a:r>
            <a:r>
              <a:rPr lang="en-US" sz="800" b="0" i="0">
                <a:effectLst/>
              </a:rPr>
              <a:t> for PowerShell Direct (</a:t>
            </a:r>
            <a:r>
              <a:rPr lang="en-US" sz="800" b="0" i="0" u="none" strike="noStrike">
                <a:effectLst/>
                <a:hlinkClick r:id="rId3">
                  <a:extLst>
                    <a:ext uri="{A12FA001-AC4F-418D-AE19-62706E023703}">
                      <ahyp:hlinkClr xmlns:ahyp="http://schemas.microsoft.com/office/drawing/2018/hyperlinkcolor" val="tx"/>
                    </a:ext>
                  </a:extLst>
                </a:hlinkClick>
              </a:rPr>
              <a:t>#18194</a:t>
            </a:r>
            <a:r>
              <a:rPr lang="en-US" sz="800" b="0" i="0">
                <a:effectLst/>
              </a:rPr>
              <a:t>)</a:t>
            </a:r>
          </a:p>
          <a:p>
            <a:pPr algn="l">
              <a:buFont typeface="Arial" panose="020B0604020202020204" pitchFamily="34" charset="0"/>
              <a:buChar char="•"/>
            </a:pPr>
            <a:r>
              <a:rPr lang="en-US" sz="800" b="0" i="0">
                <a:effectLst/>
              </a:rPr>
              <a:t>Replace </a:t>
            </a:r>
            <a:r>
              <a:rPr lang="en-US" sz="800" b="0" i="0" err="1">
                <a:effectLst/>
              </a:rPr>
              <a:t>ArgumentNullException</a:t>
            </a:r>
            <a:r>
              <a:rPr lang="en-US" sz="800" b="0" i="0">
                <a:effectLst/>
              </a:rPr>
              <a:t>(</a:t>
            </a:r>
            <a:r>
              <a:rPr lang="en-US" sz="800" b="0" i="0" err="1">
                <a:effectLst/>
              </a:rPr>
              <a:t>nameof</a:t>
            </a:r>
            <a:r>
              <a:rPr lang="en-US" sz="800" b="0" i="0">
                <a:effectLst/>
              </a:rPr>
              <a:t>()) with </a:t>
            </a:r>
            <a:r>
              <a:rPr lang="en-US" sz="800" b="0" i="0" err="1">
                <a:effectLst/>
              </a:rPr>
              <a:t>ArgumentNullException.ThrowIfNull</a:t>
            </a:r>
            <a:r>
              <a:rPr lang="en-US" sz="800" b="0" i="0">
                <a:effectLst/>
              </a:rPr>
              <a:t>() (</a:t>
            </a:r>
            <a:r>
              <a:rPr lang="en-US" sz="800" b="0" i="0" u="none" strike="noStrike">
                <a:effectLst/>
                <a:hlinkClick r:id="rId4">
                  <a:extLst>
                    <a:ext uri="{A12FA001-AC4F-418D-AE19-62706E023703}">
                      <ahyp:hlinkClr xmlns:ahyp="http://schemas.microsoft.com/office/drawing/2018/hyperlinkcolor" val="tx"/>
                    </a:ext>
                  </a:extLst>
                </a:hlinkClick>
              </a:rPr>
              <a:t>#18792</a:t>
            </a:r>
            <a:r>
              <a:rPr lang="en-US" sz="800" b="0" i="0">
                <a:effectLst/>
              </a:rPr>
              <a:t>)(</a:t>
            </a:r>
            <a:r>
              <a:rPr lang="en-US" sz="800" b="0" i="0" u="none" strike="noStrike">
                <a:effectLst/>
                <a:hlinkClick r:id="rId5">
                  <a:extLst>
                    <a:ext uri="{A12FA001-AC4F-418D-AE19-62706E023703}">
                      <ahyp:hlinkClr xmlns:ahyp="http://schemas.microsoft.com/office/drawing/2018/hyperlinkcolor" val="tx"/>
                    </a:ext>
                  </a:extLst>
                </a:hlinkClick>
              </a:rPr>
              <a:t>#18784</a:t>
            </a:r>
            <a:r>
              <a:rPr lang="en-US" sz="800" b="0" i="0">
                <a:effectLst/>
              </a:rPr>
              <a:t>) (Thanks </a:t>
            </a:r>
            <a:r>
              <a:rPr lang="en-US" sz="800" b="0" i="0" u="none" strike="noStrike">
                <a:effectLst/>
                <a:hlinkClick r:id="rId6">
                  <a:extLst>
                    <a:ext uri="{A12FA001-AC4F-418D-AE19-62706E023703}">
                      <ahyp:hlinkClr xmlns:ahyp="http://schemas.microsoft.com/office/drawing/2018/hyperlinkcolor" val="tx"/>
                    </a:ext>
                  </a:extLst>
                </a:hlinkClick>
              </a:rPr>
              <a:t>@CarloToso</a:t>
            </a:r>
            <a:r>
              <a:rPr lang="en-US" sz="800" b="0" i="0">
                <a:effectLst/>
              </a:rPr>
              <a:t>!)</a:t>
            </a:r>
          </a:p>
          <a:p>
            <a:pPr algn="l">
              <a:buFont typeface="Arial" panose="020B0604020202020204" pitchFamily="34" charset="0"/>
              <a:buChar char="•"/>
            </a:pPr>
            <a:r>
              <a:rPr lang="en-US" sz="800" b="0" i="0">
                <a:effectLst/>
              </a:rPr>
              <a:t>Remove </a:t>
            </a:r>
            <a:r>
              <a:rPr lang="en-US" sz="800" b="0" i="0" err="1">
                <a:effectLst/>
              </a:rPr>
              <a:t>TabExpansion</a:t>
            </a:r>
            <a:r>
              <a:rPr lang="en-US" sz="800" b="0" i="0">
                <a:effectLst/>
              </a:rPr>
              <a:t> from remote session configuration (</a:t>
            </a:r>
            <a:r>
              <a:rPr lang="en-US" sz="800" b="0" i="0" u="none" strike="noStrike">
                <a:effectLst/>
                <a:hlinkClick r:id="rId7">
                  <a:extLst>
                    <a:ext uri="{A12FA001-AC4F-418D-AE19-62706E023703}">
                      <ahyp:hlinkClr xmlns:ahyp="http://schemas.microsoft.com/office/drawing/2018/hyperlinkcolor" val="tx"/>
                    </a:ext>
                  </a:extLst>
                </a:hlinkClick>
              </a:rPr>
              <a:t>#18795</a:t>
            </a:r>
            <a:r>
              <a:rPr lang="en-US" sz="800" b="0" i="0">
                <a:effectLst/>
              </a:rPr>
              <a:t>) (Internal 23331)</a:t>
            </a:r>
          </a:p>
          <a:p>
            <a:pPr algn="l">
              <a:buFont typeface="Arial" panose="020B0604020202020204" pitchFamily="34" charset="0"/>
              <a:buChar char="•"/>
            </a:pPr>
            <a:r>
              <a:rPr lang="en-US" sz="800" b="0" i="0" err="1">
                <a:effectLst/>
              </a:rPr>
              <a:t>WebCmdlets</a:t>
            </a:r>
            <a:r>
              <a:rPr lang="en-US" sz="800" b="0" i="0">
                <a:effectLst/>
              </a:rPr>
              <a:t> get Retry-After from headers if status code is 429 (</a:t>
            </a:r>
            <a:r>
              <a:rPr lang="en-US" sz="800" b="0" i="0" u="none" strike="noStrike">
                <a:effectLst/>
                <a:hlinkClick r:id="rId8">
                  <a:extLst>
                    <a:ext uri="{A12FA001-AC4F-418D-AE19-62706E023703}">
                      <ahyp:hlinkClr xmlns:ahyp="http://schemas.microsoft.com/office/drawing/2018/hyperlinkcolor" val="tx"/>
                    </a:ext>
                  </a:extLst>
                </a:hlinkClick>
              </a:rPr>
              <a:t>#18717</a:t>
            </a:r>
            <a:r>
              <a:rPr lang="en-US" sz="800" b="0" i="0">
                <a:effectLst/>
              </a:rPr>
              <a:t>) (Thanks </a:t>
            </a:r>
            <a:r>
              <a:rPr lang="en-US" sz="800" b="0" i="0" u="none" strike="noStrike">
                <a:effectLst/>
                <a:hlinkClick r:id="rId6">
                  <a:extLst>
                    <a:ext uri="{A12FA001-AC4F-418D-AE19-62706E023703}">
                      <ahyp:hlinkClr xmlns:ahyp="http://schemas.microsoft.com/office/drawing/2018/hyperlinkcolor" val="tx"/>
                    </a:ext>
                  </a:extLst>
                </a:hlinkClick>
              </a:rPr>
              <a:t>@CarloToso</a:t>
            </a:r>
            <a:r>
              <a:rPr lang="en-US" sz="800" b="0" i="0">
                <a:effectLst/>
              </a:rPr>
              <a:t>!)</a:t>
            </a:r>
          </a:p>
          <a:p>
            <a:pPr algn="l">
              <a:buFont typeface="Arial" panose="020B0604020202020204" pitchFamily="34" charset="0"/>
              <a:buChar char="•"/>
            </a:pPr>
            <a:r>
              <a:rPr lang="en-US" sz="800" b="0" i="0">
                <a:effectLst/>
              </a:rPr>
              <a:t>Implement </a:t>
            </a:r>
            <a:r>
              <a:rPr lang="en-US" sz="800" b="0" i="0" err="1">
                <a:effectLst/>
              </a:rPr>
              <a:t>SupportsShouldProcess</a:t>
            </a:r>
            <a:r>
              <a:rPr lang="en-US" sz="800" b="0" i="0">
                <a:effectLst/>
              </a:rPr>
              <a:t> in Stop-Transcript (</a:t>
            </a:r>
            <a:r>
              <a:rPr lang="en-US" sz="800" b="0" i="0" u="none" strike="noStrike">
                <a:effectLst/>
                <a:hlinkClick r:id="rId9">
                  <a:extLst>
                    <a:ext uri="{A12FA001-AC4F-418D-AE19-62706E023703}">
                      <ahyp:hlinkClr xmlns:ahyp="http://schemas.microsoft.com/office/drawing/2018/hyperlinkcolor" val="tx"/>
                    </a:ext>
                  </a:extLst>
                </a:hlinkClick>
              </a:rPr>
              <a:t>#18731</a:t>
            </a:r>
            <a:r>
              <a:rPr lang="en-US" sz="800" b="0" i="0">
                <a:effectLst/>
              </a:rPr>
              <a:t>) (Thanks </a:t>
            </a:r>
            <a:r>
              <a:rPr lang="en-US" sz="800" b="0" i="0" u="none" strike="noStrike">
                <a:effectLst/>
                <a:hlinkClick r:id="rId10">
                  <a:extLst>
                    <a:ext uri="{A12FA001-AC4F-418D-AE19-62706E023703}">
                      <ahyp:hlinkClr xmlns:ahyp="http://schemas.microsoft.com/office/drawing/2018/hyperlinkcolor" val="tx"/>
                    </a:ext>
                  </a:extLst>
                </a:hlinkClick>
              </a:rPr>
              <a:t>@JohnLBevan</a:t>
            </a:r>
            <a:r>
              <a:rPr lang="en-US" sz="800" b="0" i="0">
                <a:effectLst/>
              </a:rPr>
              <a:t>!)</a:t>
            </a:r>
          </a:p>
          <a:p>
            <a:pPr algn="l">
              <a:buFont typeface="Arial" panose="020B0604020202020204" pitchFamily="34" charset="0"/>
              <a:buChar char="•"/>
            </a:pPr>
            <a:r>
              <a:rPr lang="en-US" sz="800" b="0" i="0">
                <a:effectLst/>
              </a:rPr>
              <a:t>Fix New-Item -ItemType </a:t>
            </a:r>
            <a:r>
              <a:rPr lang="en-US" sz="800" b="0" i="0" err="1">
                <a:effectLst/>
              </a:rPr>
              <a:t>Hardlink</a:t>
            </a:r>
            <a:r>
              <a:rPr lang="en-US" sz="800" b="0" i="0">
                <a:effectLst/>
              </a:rPr>
              <a:t> to resolve target to absolute path and not allow link to itself (</a:t>
            </a:r>
            <a:r>
              <a:rPr lang="en-US" sz="800" b="0" i="0" u="none" strike="noStrike">
                <a:effectLst/>
                <a:hlinkClick r:id="rId11">
                  <a:extLst>
                    <a:ext uri="{A12FA001-AC4F-418D-AE19-62706E023703}">
                      <ahyp:hlinkClr xmlns:ahyp="http://schemas.microsoft.com/office/drawing/2018/hyperlinkcolor" val="tx"/>
                    </a:ext>
                  </a:extLst>
                </a:hlinkClick>
              </a:rPr>
              <a:t>#18634</a:t>
            </a:r>
            <a:r>
              <a:rPr lang="en-US" sz="800" b="0" i="0">
                <a:effectLst/>
              </a:rPr>
              <a:t>)</a:t>
            </a:r>
          </a:p>
          <a:p>
            <a:pPr algn="l">
              <a:buFont typeface="Arial" panose="020B0604020202020204" pitchFamily="34" charset="0"/>
              <a:buChar char="•"/>
            </a:pPr>
            <a:r>
              <a:rPr lang="en-US" sz="800" b="0" i="0">
                <a:effectLst/>
              </a:rPr>
              <a:t>Add output types to Format commands (</a:t>
            </a:r>
            <a:r>
              <a:rPr lang="en-US" sz="800" b="0" i="0" u="none" strike="noStrike">
                <a:effectLst/>
                <a:hlinkClick r:id="rId12">
                  <a:extLst>
                    <a:ext uri="{A12FA001-AC4F-418D-AE19-62706E023703}">
                      <ahyp:hlinkClr xmlns:ahyp="http://schemas.microsoft.com/office/drawing/2018/hyperlinkcolor" val="tx"/>
                    </a:ext>
                  </a:extLst>
                </a:hlinkClick>
              </a:rPr>
              <a:t>#18746</a:t>
            </a:r>
            <a:r>
              <a:rPr lang="en-US" sz="800" b="0" i="0">
                <a:effectLst/>
              </a:rPr>
              <a:t>) (Thanks </a:t>
            </a:r>
            <a:r>
              <a:rPr lang="en-US" sz="800" b="0" i="0" u="none" strike="noStrike">
                <a:effectLst/>
                <a:hlinkClick r:id="rId13">
                  <a:extLst>
                    <a:ext uri="{A12FA001-AC4F-418D-AE19-62706E023703}">
                      <ahyp:hlinkClr xmlns:ahyp="http://schemas.microsoft.com/office/drawing/2018/hyperlinkcolor" val="tx"/>
                    </a:ext>
                  </a:extLst>
                </a:hlinkClick>
              </a:rPr>
              <a:t>@MartinGC94</a:t>
            </a:r>
            <a:r>
              <a:rPr lang="en-US" sz="800" b="0" i="0">
                <a:effectLst/>
              </a:rPr>
              <a:t>!)</a:t>
            </a:r>
          </a:p>
          <a:p>
            <a:pPr algn="l">
              <a:buFont typeface="Arial" panose="020B0604020202020204" pitchFamily="34" charset="0"/>
              <a:buChar char="•"/>
            </a:pPr>
            <a:r>
              <a:rPr lang="en-US" sz="800" b="0" i="0">
                <a:effectLst/>
              </a:rPr>
              <a:t>Fix the process </a:t>
            </a:r>
            <a:r>
              <a:rPr lang="en-US" sz="800" b="0" i="0" err="1">
                <a:effectLst/>
              </a:rPr>
              <a:t>CommandLine</a:t>
            </a:r>
            <a:r>
              <a:rPr lang="en-US" sz="800" b="0" i="0">
                <a:effectLst/>
              </a:rPr>
              <a:t> on Linux (</a:t>
            </a:r>
            <a:r>
              <a:rPr lang="en-US" sz="800" b="0" i="0" u="none" strike="noStrike">
                <a:effectLst/>
                <a:hlinkClick r:id="rId14">
                  <a:extLst>
                    <a:ext uri="{A12FA001-AC4F-418D-AE19-62706E023703}">
                      <ahyp:hlinkClr xmlns:ahyp="http://schemas.microsoft.com/office/drawing/2018/hyperlinkcolor" val="tx"/>
                    </a:ext>
                  </a:extLst>
                </a:hlinkClick>
              </a:rPr>
              <a:t>#18710</a:t>
            </a:r>
            <a:r>
              <a:rPr lang="en-US" sz="800" b="0" i="0">
                <a:effectLst/>
              </a:rPr>
              <a:t>) (Thanks </a:t>
            </a:r>
            <a:r>
              <a:rPr lang="en-US" sz="800" b="0" i="0" u="none" strike="noStrike">
                <a:effectLst/>
                <a:hlinkClick r:id="rId15">
                  <a:extLst>
                    <a:ext uri="{A12FA001-AC4F-418D-AE19-62706E023703}">
                      <ahyp:hlinkClr xmlns:ahyp="http://schemas.microsoft.com/office/drawing/2018/hyperlinkcolor" val="tx"/>
                    </a:ext>
                  </a:extLst>
                </a:hlinkClick>
              </a:rPr>
              <a:t>@jborean93</a:t>
            </a:r>
            <a:r>
              <a:rPr lang="en-US" sz="800" b="0" i="0">
                <a:effectLst/>
              </a:rPr>
              <a:t>!)</a:t>
            </a:r>
          </a:p>
          <a:p>
            <a:pPr algn="l">
              <a:buFont typeface="Arial" panose="020B0604020202020204" pitchFamily="34" charset="0"/>
              <a:buChar char="•"/>
            </a:pPr>
            <a:r>
              <a:rPr lang="en-US" sz="800" b="0" i="0">
                <a:effectLst/>
              </a:rPr>
              <a:t>Fix </a:t>
            </a:r>
            <a:r>
              <a:rPr lang="en-US" sz="800" b="0" i="0" err="1">
                <a:effectLst/>
              </a:rPr>
              <a:t>SuspiciousContentChecker.Match</a:t>
            </a:r>
            <a:r>
              <a:rPr lang="en-US" sz="800" b="0" i="0">
                <a:effectLst/>
              </a:rPr>
              <a:t> to detect a pre-defined string when the text starts with it (</a:t>
            </a:r>
            <a:r>
              <a:rPr lang="en-US" sz="800" b="0" i="0" u="none" strike="noStrike">
                <a:effectLst/>
                <a:hlinkClick r:id="rId16">
                  <a:extLst>
                    <a:ext uri="{A12FA001-AC4F-418D-AE19-62706E023703}">
                      <ahyp:hlinkClr xmlns:ahyp="http://schemas.microsoft.com/office/drawing/2018/hyperlinkcolor" val="tx"/>
                    </a:ext>
                  </a:extLst>
                </a:hlinkClick>
              </a:rPr>
              <a:t>#18693</a:t>
            </a:r>
            <a:r>
              <a:rPr lang="en-US" sz="800" b="0" i="0">
                <a:effectLst/>
              </a:rPr>
              <a:t>)</a:t>
            </a:r>
          </a:p>
          <a:p>
            <a:pPr algn="l">
              <a:buFont typeface="Arial" panose="020B0604020202020204" pitchFamily="34" charset="0"/>
              <a:buChar char="•"/>
            </a:pPr>
            <a:r>
              <a:rPr lang="en-US" sz="800" b="0" i="0">
                <a:effectLst/>
              </a:rPr>
              <a:t>Switch $</a:t>
            </a:r>
            <a:r>
              <a:rPr lang="en-US" sz="800" b="0" i="0" err="1">
                <a:effectLst/>
              </a:rPr>
              <a:t>PSNativeCommandUseErrorActionPreference</a:t>
            </a:r>
            <a:r>
              <a:rPr lang="en-US" sz="800" b="0" i="0">
                <a:effectLst/>
              </a:rPr>
              <a:t> to $true when feature is enabled (</a:t>
            </a:r>
            <a:r>
              <a:rPr lang="en-US" sz="800" b="0" i="0" u="none" strike="noStrike">
                <a:effectLst/>
                <a:hlinkClick r:id="rId17">
                  <a:extLst>
                    <a:ext uri="{A12FA001-AC4F-418D-AE19-62706E023703}">
                      <ahyp:hlinkClr xmlns:ahyp="http://schemas.microsoft.com/office/drawing/2018/hyperlinkcolor" val="tx"/>
                    </a:ext>
                  </a:extLst>
                </a:hlinkClick>
              </a:rPr>
              <a:t>#18695</a:t>
            </a:r>
            <a:r>
              <a:rPr lang="en-US" sz="800" b="0" i="0">
                <a:effectLst/>
              </a:rPr>
              <a:t>)</a:t>
            </a:r>
          </a:p>
          <a:p>
            <a:pPr algn="l">
              <a:buFont typeface="Arial" panose="020B0604020202020204" pitchFamily="34" charset="0"/>
              <a:buChar char="•"/>
            </a:pPr>
            <a:r>
              <a:rPr lang="en-US" sz="800" b="0" i="0">
                <a:effectLst/>
              </a:rPr>
              <a:t>Fix Start-Job to check the existence of working directory using the PowerShell way (</a:t>
            </a:r>
            <a:r>
              <a:rPr lang="en-US" sz="800" b="0" i="0" u="none" strike="noStrike">
                <a:effectLst/>
                <a:hlinkClick r:id="rId18">
                  <a:extLst>
                    <a:ext uri="{A12FA001-AC4F-418D-AE19-62706E023703}">
                      <ahyp:hlinkClr xmlns:ahyp="http://schemas.microsoft.com/office/drawing/2018/hyperlinkcolor" val="tx"/>
                    </a:ext>
                  </a:extLst>
                </a:hlinkClick>
              </a:rPr>
              <a:t>#18675</a:t>
            </a:r>
            <a:r>
              <a:rPr lang="en-US" sz="800" b="0" i="0">
                <a:effectLst/>
              </a:rPr>
              <a:t>)</a:t>
            </a:r>
          </a:p>
          <a:p>
            <a:pPr algn="l">
              <a:buFont typeface="Arial" panose="020B0604020202020204" pitchFamily="34" charset="0"/>
              <a:buChar char="•"/>
            </a:pPr>
            <a:r>
              <a:rPr lang="en-US" sz="800" b="0" i="0" err="1">
                <a:effectLst/>
              </a:rPr>
              <a:t>Webcmdlets</a:t>
            </a:r>
            <a:r>
              <a:rPr lang="en-US" sz="800" b="0" i="0">
                <a:effectLst/>
              </a:rPr>
              <a:t> add 308 to redirect codes and small cleanup (</a:t>
            </a:r>
            <a:r>
              <a:rPr lang="en-US" sz="800" b="0" i="0" u="none" strike="noStrike">
                <a:effectLst/>
                <a:hlinkClick r:id="rId19">
                  <a:extLst>
                    <a:ext uri="{A12FA001-AC4F-418D-AE19-62706E023703}">
                      <ahyp:hlinkClr xmlns:ahyp="http://schemas.microsoft.com/office/drawing/2018/hyperlinkcolor" val="tx"/>
                    </a:ext>
                  </a:extLst>
                </a:hlinkClick>
              </a:rPr>
              <a:t>#18536</a:t>
            </a:r>
            <a:r>
              <a:rPr lang="en-US" sz="800" b="0" i="0">
                <a:effectLst/>
              </a:rPr>
              <a:t>) (Thanks </a:t>
            </a:r>
            <a:r>
              <a:rPr lang="en-US" sz="800" b="0" i="0" u="none" strike="noStrike">
                <a:effectLst/>
                <a:hlinkClick r:id="rId6">
                  <a:extLst>
                    <a:ext uri="{A12FA001-AC4F-418D-AE19-62706E023703}">
                      <ahyp:hlinkClr xmlns:ahyp="http://schemas.microsoft.com/office/drawing/2018/hyperlinkcolor" val="tx"/>
                    </a:ext>
                  </a:extLst>
                </a:hlinkClick>
              </a:rPr>
              <a:t>@CarloToso</a:t>
            </a:r>
            <a:r>
              <a:rPr lang="en-US" sz="800" b="0" i="0">
                <a:effectLst/>
              </a:rPr>
              <a:t>!)</a:t>
            </a:r>
          </a:p>
          <a:p>
            <a:pPr algn="l">
              <a:buFont typeface="Arial" panose="020B0604020202020204" pitchFamily="34" charset="0"/>
              <a:buChar char="•"/>
            </a:pPr>
            <a:r>
              <a:rPr lang="en-US" sz="800" b="0" i="0">
                <a:effectLst/>
              </a:rPr>
              <a:t>Ensure </a:t>
            </a:r>
            <a:r>
              <a:rPr lang="en-US" sz="800" b="0" i="0" err="1">
                <a:effectLst/>
              </a:rPr>
              <a:t>HelpInfo.Category</a:t>
            </a:r>
            <a:r>
              <a:rPr lang="en-US" sz="800" b="0" i="0">
                <a:effectLst/>
              </a:rPr>
              <a:t> is consistently a string (</a:t>
            </a:r>
            <a:r>
              <a:rPr lang="en-US" sz="800" b="0" i="0" u="none" strike="noStrike">
                <a:effectLst/>
                <a:hlinkClick r:id="rId20">
                  <a:extLst>
                    <a:ext uri="{A12FA001-AC4F-418D-AE19-62706E023703}">
                      <ahyp:hlinkClr xmlns:ahyp="http://schemas.microsoft.com/office/drawing/2018/hyperlinkcolor" val="tx"/>
                    </a:ext>
                  </a:extLst>
                </a:hlinkClick>
              </a:rPr>
              <a:t>#18254</a:t>
            </a:r>
            <a:r>
              <a:rPr lang="en-US" sz="800" b="0" i="0">
                <a:effectLst/>
              </a:rPr>
              <a:t>)</a:t>
            </a:r>
          </a:p>
          <a:p>
            <a:pPr algn="l">
              <a:buFont typeface="Arial" panose="020B0604020202020204" pitchFamily="34" charset="0"/>
              <a:buChar char="•"/>
            </a:pPr>
            <a:r>
              <a:rPr lang="en-US" sz="800" b="0" i="0">
                <a:effectLst/>
              </a:rPr>
              <a:t>Remove </a:t>
            </a:r>
            <a:r>
              <a:rPr lang="en-US" sz="800" b="0" i="0" err="1">
                <a:effectLst/>
              </a:rPr>
              <a:t>gcloud</a:t>
            </a:r>
            <a:r>
              <a:rPr lang="en-US" sz="800" b="0" i="0">
                <a:effectLst/>
              </a:rPr>
              <a:t> from the legacy list because it's resolved to a .ps1 script (</a:t>
            </a:r>
            <a:r>
              <a:rPr lang="en-US" sz="800" b="0" i="0" u="none" strike="noStrike">
                <a:effectLst/>
                <a:hlinkClick r:id="rId21">
                  <a:extLst>
                    <a:ext uri="{A12FA001-AC4F-418D-AE19-62706E023703}">
                      <ahyp:hlinkClr xmlns:ahyp="http://schemas.microsoft.com/office/drawing/2018/hyperlinkcolor" val="tx"/>
                    </a:ext>
                  </a:extLst>
                </a:hlinkClick>
              </a:rPr>
              <a:t>#18575</a:t>
            </a:r>
            <a:r>
              <a:rPr lang="en-US" sz="800" b="0" i="0">
                <a:effectLst/>
              </a:rPr>
              <a:t>)</a:t>
            </a:r>
          </a:p>
          <a:p>
            <a:pPr algn="l">
              <a:buFont typeface="Arial" panose="020B0604020202020204" pitchFamily="34" charset="0"/>
              <a:buChar char="•"/>
            </a:pPr>
            <a:r>
              <a:rPr lang="en-US" sz="800" b="0" i="0">
                <a:effectLst/>
              </a:rPr>
              <a:t>Add </a:t>
            </a:r>
            <a:r>
              <a:rPr lang="en-US" sz="800" b="0" i="0" err="1">
                <a:effectLst/>
              </a:rPr>
              <a:t>gcloud</a:t>
            </a:r>
            <a:r>
              <a:rPr lang="en-US" sz="800" b="0" i="0">
                <a:effectLst/>
              </a:rPr>
              <a:t> and </a:t>
            </a:r>
            <a:r>
              <a:rPr lang="en-US" sz="800" b="0" i="0" err="1">
                <a:effectLst/>
              </a:rPr>
              <a:t>sqlcmd</a:t>
            </a:r>
            <a:r>
              <a:rPr lang="en-US" sz="800" b="0" i="0">
                <a:effectLst/>
              </a:rPr>
              <a:t> to list to use legacy argument passing (</a:t>
            </a:r>
            <a:r>
              <a:rPr lang="en-US" sz="800" b="0" i="0" u="none" strike="noStrike">
                <a:effectLst/>
                <a:hlinkClick r:id="rId22">
                  <a:extLst>
                    <a:ext uri="{A12FA001-AC4F-418D-AE19-62706E023703}">
                      <ahyp:hlinkClr xmlns:ahyp="http://schemas.microsoft.com/office/drawing/2018/hyperlinkcolor" val="tx"/>
                    </a:ext>
                  </a:extLst>
                </a:hlinkClick>
              </a:rPr>
              <a:t>#18559</a:t>
            </a:r>
            <a:r>
              <a:rPr lang="en-US" sz="800" b="0" i="0">
                <a:effectLst/>
              </a:rPr>
              <a:t>)</a:t>
            </a:r>
          </a:p>
          <a:p>
            <a:pPr algn="l">
              <a:buFont typeface="Arial" panose="020B0604020202020204" pitchFamily="34" charset="0"/>
              <a:buChar char="•"/>
            </a:pPr>
            <a:r>
              <a:rPr lang="en-US" sz="800" b="0" i="0">
                <a:effectLst/>
              </a:rPr>
              <a:t>Fix native access violation (</a:t>
            </a:r>
            <a:r>
              <a:rPr lang="en-US" sz="800" b="0" i="0" u="none" strike="noStrike">
                <a:effectLst/>
                <a:hlinkClick r:id="rId23">
                  <a:extLst>
                    <a:ext uri="{A12FA001-AC4F-418D-AE19-62706E023703}">
                      <ahyp:hlinkClr xmlns:ahyp="http://schemas.microsoft.com/office/drawing/2018/hyperlinkcolor" val="tx"/>
                    </a:ext>
                  </a:extLst>
                </a:hlinkClick>
              </a:rPr>
              <a:t>#18545</a:t>
            </a:r>
            <a:r>
              <a:rPr lang="en-US" sz="800" b="0" i="0">
                <a:effectLst/>
              </a:rPr>
              <a:t>) (</a:t>
            </a:r>
            <a:r>
              <a:rPr lang="en-US" sz="800" b="0" i="0" u="none" strike="noStrike">
                <a:effectLst/>
                <a:hlinkClick r:id="rId24">
                  <a:extLst>
                    <a:ext uri="{A12FA001-AC4F-418D-AE19-62706E023703}">
                      <ahyp:hlinkClr xmlns:ahyp="http://schemas.microsoft.com/office/drawing/2018/hyperlinkcolor" val="tx"/>
                    </a:ext>
                  </a:extLst>
                </a:hlinkClick>
              </a:rPr>
              <a:t>#18547</a:t>
            </a:r>
            <a:r>
              <a:rPr lang="en-US" sz="800" b="0" i="0">
                <a:effectLst/>
              </a:rPr>
              <a:t>) (Thanks </a:t>
            </a:r>
            <a:r>
              <a:rPr lang="en-US" sz="800" b="0" i="0" u="none" strike="noStrike">
                <a:effectLst/>
                <a:hlinkClick r:id="rId25">
                  <a:extLst>
                    <a:ext uri="{A12FA001-AC4F-418D-AE19-62706E023703}">
                      <ahyp:hlinkClr xmlns:ahyp="http://schemas.microsoft.com/office/drawing/2018/hyperlinkcolor" val="tx"/>
                    </a:ext>
                  </a:extLst>
                </a:hlinkClick>
              </a:rPr>
              <a:t>@chrullrich</a:t>
            </a:r>
            <a:r>
              <a:rPr lang="en-US" sz="800" b="0" i="0">
                <a:effectLst/>
              </a:rPr>
              <a:t>!)</a:t>
            </a:r>
          </a:p>
          <a:p>
            <a:pPr algn="l">
              <a:buFont typeface="Arial" panose="020B0604020202020204" pitchFamily="34" charset="0"/>
              <a:buChar char="•"/>
            </a:pPr>
            <a:r>
              <a:rPr lang="en-US" sz="800" b="0" i="0">
                <a:effectLst/>
              </a:rPr>
              <a:t>Fix issue when completing the first command in a script with an empty array expression (</a:t>
            </a:r>
            <a:r>
              <a:rPr lang="en-US" sz="800" b="0" i="0" u="none" strike="noStrike">
                <a:effectLst/>
                <a:hlinkClick r:id="rId26">
                  <a:extLst>
                    <a:ext uri="{A12FA001-AC4F-418D-AE19-62706E023703}">
                      <ahyp:hlinkClr xmlns:ahyp="http://schemas.microsoft.com/office/drawing/2018/hyperlinkcolor" val="tx"/>
                    </a:ext>
                  </a:extLst>
                </a:hlinkClick>
              </a:rPr>
              <a:t>#18355</a:t>
            </a:r>
            <a:r>
              <a:rPr lang="en-US" sz="800" b="0" i="0">
                <a:effectLst/>
              </a:rPr>
              <a:t>) (Thanks </a:t>
            </a:r>
            <a:r>
              <a:rPr lang="en-US" sz="800" b="0" i="0" u="none" strike="noStrike">
                <a:effectLst/>
                <a:hlinkClick r:id="rId13">
                  <a:extLst>
                    <a:ext uri="{A12FA001-AC4F-418D-AE19-62706E023703}">
                      <ahyp:hlinkClr xmlns:ahyp="http://schemas.microsoft.com/office/drawing/2018/hyperlinkcolor" val="tx"/>
                    </a:ext>
                  </a:extLst>
                </a:hlinkClick>
              </a:rPr>
              <a:t>@MartinGC94</a:t>
            </a:r>
            <a:r>
              <a:rPr lang="en-US" sz="800" b="0" i="0">
                <a:effectLst/>
              </a:rPr>
              <a:t>!)</a:t>
            </a:r>
          </a:p>
          <a:p>
            <a:pPr algn="l">
              <a:buFont typeface="Arial" panose="020B0604020202020204" pitchFamily="34" charset="0"/>
              <a:buChar char="•"/>
            </a:pPr>
            <a:r>
              <a:rPr lang="en-US" sz="800" b="0" i="0">
                <a:effectLst/>
              </a:rPr>
              <a:t>Improve type inference of </a:t>
            </a:r>
            <a:r>
              <a:rPr lang="en-US" sz="800" b="0" i="0" err="1">
                <a:effectLst/>
              </a:rPr>
              <a:t>hashtable</a:t>
            </a:r>
            <a:r>
              <a:rPr lang="en-US" sz="800" b="0" i="0">
                <a:effectLst/>
              </a:rPr>
              <a:t> keys (</a:t>
            </a:r>
            <a:r>
              <a:rPr lang="en-US" sz="800" b="0" i="0" u="none" strike="noStrike">
                <a:effectLst/>
                <a:hlinkClick r:id="rId27">
                  <a:extLst>
                    <a:ext uri="{A12FA001-AC4F-418D-AE19-62706E023703}">
                      <ahyp:hlinkClr xmlns:ahyp="http://schemas.microsoft.com/office/drawing/2018/hyperlinkcolor" val="tx"/>
                    </a:ext>
                  </a:extLst>
                </a:hlinkClick>
              </a:rPr>
              <a:t>#17907</a:t>
            </a:r>
            <a:r>
              <a:rPr lang="en-US" sz="800" b="0" i="0">
                <a:effectLst/>
              </a:rPr>
              <a:t>) (Thanks </a:t>
            </a:r>
            <a:r>
              <a:rPr lang="en-US" sz="800" b="0" i="0" u="none" strike="noStrike">
                <a:effectLst/>
                <a:hlinkClick r:id="rId13">
                  <a:extLst>
                    <a:ext uri="{A12FA001-AC4F-418D-AE19-62706E023703}">
                      <ahyp:hlinkClr xmlns:ahyp="http://schemas.microsoft.com/office/drawing/2018/hyperlinkcolor" val="tx"/>
                    </a:ext>
                  </a:extLst>
                </a:hlinkClick>
              </a:rPr>
              <a:t>@MartinGC94</a:t>
            </a:r>
            <a:r>
              <a:rPr lang="en-US" sz="800" b="0" i="0">
                <a:effectLst/>
              </a:rPr>
              <a:t>!)</a:t>
            </a:r>
          </a:p>
          <a:p>
            <a:pPr algn="l">
              <a:buFont typeface="Arial" panose="020B0604020202020204" pitchFamily="34" charset="0"/>
              <a:buChar char="•"/>
            </a:pPr>
            <a:r>
              <a:rPr lang="en-US" sz="800" b="0" i="0">
                <a:effectLst/>
              </a:rPr>
              <a:t>Fix Switch-Process to copy the current env to the new process (</a:t>
            </a:r>
            <a:r>
              <a:rPr lang="en-US" sz="800" b="0" i="0" u="none" strike="noStrike">
                <a:effectLst/>
                <a:hlinkClick r:id="rId28">
                  <a:extLst>
                    <a:ext uri="{A12FA001-AC4F-418D-AE19-62706E023703}">
                      <ahyp:hlinkClr xmlns:ahyp="http://schemas.microsoft.com/office/drawing/2018/hyperlinkcolor" val="tx"/>
                    </a:ext>
                  </a:extLst>
                </a:hlinkClick>
              </a:rPr>
              <a:t>#18452</a:t>
            </a:r>
            <a:r>
              <a:rPr lang="en-US" sz="800" b="0" i="0">
                <a:effectLst/>
              </a:rPr>
              <a:t>)</a:t>
            </a:r>
          </a:p>
          <a:p>
            <a:pPr algn="l">
              <a:buFont typeface="Arial" panose="020B0604020202020204" pitchFamily="34" charset="0"/>
              <a:buChar char="•"/>
            </a:pPr>
            <a:r>
              <a:rPr lang="en-US" sz="800" b="0" i="0">
                <a:effectLst/>
              </a:rPr>
              <a:t>Fix Switch-Process error to include the command that is not found (</a:t>
            </a:r>
            <a:r>
              <a:rPr lang="en-US" sz="800" b="0" i="0" u="none" strike="noStrike">
                <a:effectLst/>
                <a:hlinkClick r:id="rId29">
                  <a:extLst>
                    <a:ext uri="{A12FA001-AC4F-418D-AE19-62706E023703}">
                      <ahyp:hlinkClr xmlns:ahyp="http://schemas.microsoft.com/office/drawing/2018/hyperlinkcolor" val="tx"/>
                    </a:ext>
                  </a:extLst>
                </a:hlinkClick>
              </a:rPr>
              <a:t>#18443</a:t>
            </a:r>
            <a:r>
              <a:rPr lang="en-US" sz="800" b="0" i="0">
                <a:effectLst/>
              </a:rPr>
              <a:t>)</a:t>
            </a:r>
          </a:p>
          <a:p>
            <a:pPr algn="l">
              <a:buFont typeface="Arial" panose="020B0604020202020204" pitchFamily="34" charset="0"/>
              <a:buChar char="•"/>
            </a:pPr>
            <a:r>
              <a:rPr lang="en-US" sz="800" b="0" i="0">
                <a:effectLst/>
              </a:rPr>
              <a:t>Update Out-Printer to remove all decorating ANSI escape sequences from PowerShell formatting (</a:t>
            </a:r>
            <a:r>
              <a:rPr lang="en-US" sz="800" b="0" i="0" u="none" strike="noStrike">
                <a:effectLst/>
                <a:hlinkClick r:id="rId30">
                  <a:extLst>
                    <a:ext uri="{A12FA001-AC4F-418D-AE19-62706E023703}">
                      <ahyp:hlinkClr xmlns:ahyp="http://schemas.microsoft.com/office/drawing/2018/hyperlinkcolor" val="tx"/>
                    </a:ext>
                  </a:extLst>
                </a:hlinkClick>
              </a:rPr>
              <a:t>#18425</a:t>
            </a:r>
            <a:r>
              <a:rPr lang="en-US" sz="800" b="0" i="0">
                <a:effectLst/>
              </a:rPr>
              <a:t>)</a:t>
            </a:r>
          </a:p>
          <a:p>
            <a:pPr algn="l">
              <a:buFont typeface="Arial" panose="020B0604020202020204" pitchFamily="34" charset="0"/>
              <a:buChar char="•"/>
            </a:pPr>
            <a:r>
              <a:rPr lang="en-US" sz="800" b="0" i="0">
                <a:effectLst/>
              </a:rPr>
              <a:t>Web cmdlets set default charset encoding to UTF8 (</a:t>
            </a:r>
            <a:r>
              <a:rPr lang="en-US" sz="800" b="0" i="0" u="none" strike="noStrike">
                <a:effectLst/>
                <a:hlinkClick r:id="rId31">
                  <a:extLst>
                    <a:ext uri="{A12FA001-AC4F-418D-AE19-62706E023703}">
                      <ahyp:hlinkClr xmlns:ahyp="http://schemas.microsoft.com/office/drawing/2018/hyperlinkcolor" val="tx"/>
                    </a:ext>
                  </a:extLst>
                </a:hlinkClick>
              </a:rPr>
              <a:t>#18219</a:t>
            </a:r>
            <a:r>
              <a:rPr lang="en-US" sz="800" b="0" i="0">
                <a:effectLst/>
              </a:rPr>
              <a:t>) (Thanks </a:t>
            </a:r>
            <a:r>
              <a:rPr lang="en-US" sz="800" b="0" i="0" u="none" strike="noStrike">
                <a:effectLst/>
                <a:hlinkClick r:id="rId6">
                  <a:extLst>
                    <a:ext uri="{A12FA001-AC4F-418D-AE19-62706E023703}">
                      <ahyp:hlinkClr xmlns:ahyp="http://schemas.microsoft.com/office/drawing/2018/hyperlinkcolor" val="tx"/>
                    </a:ext>
                  </a:extLst>
                </a:hlinkClick>
              </a:rPr>
              <a:t>@CarloToso</a:t>
            </a:r>
            <a:r>
              <a:rPr lang="en-US" sz="800" b="0" i="0">
                <a:effectLst/>
              </a:rPr>
              <a:t>!)</a:t>
            </a:r>
          </a:p>
          <a:p>
            <a:pPr algn="l">
              <a:buFont typeface="Arial" panose="020B0604020202020204" pitchFamily="34" charset="0"/>
              <a:buChar char="•"/>
            </a:pPr>
            <a:r>
              <a:rPr lang="en-US" sz="800" b="0" i="0">
                <a:effectLst/>
              </a:rPr>
              <a:t>Fix incorrect cmdlet name in the script used by Restart-Computer (</a:t>
            </a:r>
            <a:r>
              <a:rPr lang="en-US" sz="800" b="0" i="0" u="none" strike="noStrike">
                <a:effectLst/>
                <a:hlinkClick r:id="rId32">
                  <a:extLst>
                    <a:ext uri="{A12FA001-AC4F-418D-AE19-62706E023703}">
                      <ahyp:hlinkClr xmlns:ahyp="http://schemas.microsoft.com/office/drawing/2018/hyperlinkcolor" val="tx"/>
                    </a:ext>
                  </a:extLst>
                </a:hlinkClick>
              </a:rPr>
              <a:t>#18374</a:t>
            </a:r>
            <a:r>
              <a:rPr lang="en-US" sz="800" b="0" i="0">
                <a:effectLst/>
              </a:rPr>
              <a:t>) (Thanks </a:t>
            </a:r>
            <a:r>
              <a:rPr lang="en-US" sz="800" b="0" i="0" u="none" strike="noStrike">
                <a:effectLst/>
                <a:hlinkClick r:id="rId33">
                  <a:extLst>
                    <a:ext uri="{A12FA001-AC4F-418D-AE19-62706E023703}">
                      <ahyp:hlinkClr xmlns:ahyp="http://schemas.microsoft.com/office/drawing/2018/hyperlinkcolor" val="tx"/>
                    </a:ext>
                  </a:extLst>
                </a:hlinkClick>
              </a:rPr>
              <a:t>@urizen-source</a:t>
            </a:r>
            <a:r>
              <a:rPr lang="en-US" sz="800" b="0" i="0">
                <a:effectLst/>
              </a:rPr>
              <a:t>!)</a:t>
            </a:r>
          </a:p>
          <a:p>
            <a:pPr algn="l">
              <a:buFont typeface="Arial" panose="020B0604020202020204" pitchFamily="34" charset="0"/>
              <a:buChar char="•"/>
            </a:pPr>
            <a:r>
              <a:rPr lang="en-US" sz="800" b="0" i="0">
                <a:effectLst/>
              </a:rPr>
              <a:t>Add the function cd~ (</a:t>
            </a:r>
            <a:r>
              <a:rPr lang="en-US" sz="800" b="0" i="0" u="none" strike="noStrike">
                <a:effectLst/>
                <a:hlinkClick r:id="rId34">
                  <a:extLst>
                    <a:ext uri="{A12FA001-AC4F-418D-AE19-62706E023703}">
                      <ahyp:hlinkClr xmlns:ahyp="http://schemas.microsoft.com/office/drawing/2018/hyperlinkcolor" val="tx"/>
                    </a:ext>
                  </a:extLst>
                </a:hlinkClick>
              </a:rPr>
              <a:t>#18308</a:t>
            </a:r>
            <a:r>
              <a:rPr lang="en-US" sz="800" b="0" i="0">
                <a:effectLst/>
              </a:rPr>
              <a:t>) (Thanks </a:t>
            </a:r>
            <a:r>
              <a:rPr lang="en-US" sz="800" b="0" i="0" u="none" strike="noStrike">
                <a:effectLst/>
                <a:hlinkClick r:id="rId35">
                  <a:extLst>
                    <a:ext uri="{A12FA001-AC4F-418D-AE19-62706E023703}">
                      <ahyp:hlinkClr xmlns:ahyp="http://schemas.microsoft.com/office/drawing/2018/hyperlinkcolor" val="tx"/>
                    </a:ext>
                  </a:extLst>
                </a:hlinkClick>
              </a:rPr>
              <a:t>@GigaScratch</a:t>
            </a:r>
            <a:r>
              <a:rPr lang="en-US" sz="800" b="0" i="0">
                <a:effectLst/>
              </a:rPr>
              <a:t>!)</a:t>
            </a:r>
          </a:p>
          <a:p>
            <a:pPr algn="l">
              <a:buFont typeface="Arial" panose="020B0604020202020204" pitchFamily="34" charset="0"/>
              <a:buChar char="•"/>
            </a:pPr>
            <a:r>
              <a:rPr lang="en-US" sz="800" b="0" i="0">
                <a:effectLst/>
              </a:rPr>
              <a:t>Fix type inference error for empty return statements (</a:t>
            </a:r>
            <a:r>
              <a:rPr lang="en-US" sz="800" b="0" i="0" u="none" strike="noStrike">
                <a:effectLst/>
                <a:hlinkClick r:id="rId36">
                  <a:extLst>
                    <a:ext uri="{A12FA001-AC4F-418D-AE19-62706E023703}">
                      <ahyp:hlinkClr xmlns:ahyp="http://schemas.microsoft.com/office/drawing/2018/hyperlinkcolor" val="tx"/>
                    </a:ext>
                  </a:extLst>
                </a:hlinkClick>
              </a:rPr>
              <a:t>#18351</a:t>
            </a:r>
            <a:r>
              <a:rPr lang="en-US" sz="800" b="0" i="0">
                <a:effectLst/>
              </a:rPr>
              <a:t>) (Thanks </a:t>
            </a:r>
            <a:r>
              <a:rPr lang="en-US" sz="800" b="0" i="0" u="none" strike="noStrike">
                <a:effectLst/>
                <a:hlinkClick r:id="rId13">
                  <a:extLst>
                    <a:ext uri="{A12FA001-AC4F-418D-AE19-62706E023703}">
                      <ahyp:hlinkClr xmlns:ahyp="http://schemas.microsoft.com/office/drawing/2018/hyperlinkcolor" val="tx"/>
                    </a:ext>
                  </a:extLst>
                </a:hlinkClick>
              </a:rPr>
              <a:t>@MartinGC94</a:t>
            </a:r>
            <a:r>
              <a:rPr lang="en-US" sz="800" b="0" i="0">
                <a:effectLst/>
              </a:rPr>
              <a:t>!)</a:t>
            </a:r>
          </a:p>
          <a:p>
            <a:pPr algn="l">
              <a:buFont typeface="Arial" panose="020B0604020202020204" pitchFamily="34" charset="0"/>
              <a:buChar char="•"/>
            </a:pPr>
            <a:r>
              <a:rPr lang="en-US" sz="800" b="0" i="0">
                <a:effectLst/>
              </a:rPr>
              <a:t>Fix the exception reporting in </a:t>
            </a:r>
            <a:r>
              <a:rPr lang="en-US" sz="800" b="0" i="0" err="1">
                <a:effectLst/>
              </a:rPr>
              <a:t>ConvertFrom-StringData</a:t>
            </a:r>
            <a:r>
              <a:rPr lang="en-US" sz="800" b="0" i="0">
                <a:effectLst/>
              </a:rPr>
              <a:t> (</a:t>
            </a:r>
            <a:r>
              <a:rPr lang="en-US" sz="800" b="0" i="0" u="none" strike="noStrike">
                <a:effectLst/>
                <a:hlinkClick r:id="rId37">
                  <a:extLst>
                    <a:ext uri="{A12FA001-AC4F-418D-AE19-62706E023703}">
                      <ahyp:hlinkClr xmlns:ahyp="http://schemas.microsoft.com/office/drawing/2018/hyperlinkcolor" val="tx"/>
                    </a:ext>
                  </a:extLst>
                </a:hlinkClick>
              </a:rPr>
              <a:t>#18336</a:t>
            </a:r>
            <a:r>
              <a:rPr lang="en-US" sz="800" b="0" i="0">
                <a:effectLst/>
              </a:rPr>
              <a:t>) (Thanks </a:t>
            </a:r>
            <a:r>
              <a:rPr lang="en-US" sz="800" b="0" i="0" u="none" strike="noStrike">
                <a:effectLst/>
                <a:hlinkClick r:id="rId35">
                  <a:extLst>
                    <a:ext uri="{A12FA001-AC4F-418D-AE19-62706E023703}">
                      <ahyp:hlinkClr xmlns:ahyp="http://schemas.microsoft.com/office/drawing/2018/hyperlinkcolor" val="tx"/>
                    </a:ext>
                  </a:extLst>
                </a:hlinkClick>
              </a:rPr>
              <a:t>@GigaScratch</a:t>
            </a:r>
            <a:r>
              <a:rPr lang="en-US" sz="800" b="0" i="0">
                <a:effectLst/>
              </a:rPr>
              <a:t>!)</a:t>
            </a:r>
          </a:p>
          <a:p>
            <a:pPr algn="l">
              <a:buFont typeface="Arial" panose="020B0604020202020204" pitchFamily="34" charset="0"/>
              <a:buChar char="•"/>
            </a:pPr>
            <a:r>
              <a:rPr lang="en-US" sz="800" b="0" i="0">
                <a:effectLst/>
              </a:rPr>
              <a:t>Implement </a:t>
            </a:r>
            <a:r>
              <a:rPr lang="en-US" sz="800" b="0" i="0" err="1">
                <a:effectLst/>
              </a:rPr>
              <a:t>IDisposable</a:t>
            </a:r>
            <a:r>
              <a:rPr lang="en-US" sz="800" b="0" i="0">
                <a:effectLst/>
              </a:rPr>
              <a:t> in </a:t>
            </a:r>
            <a:r>
              <a:rPr lang="en-US" sz="800" b="0" i="0" err="1">
                <a:effectLst/>
              </a:rPr>
              <a:t>NamedPipeClient</a:t>
            </a:r>
            <a:r>
              <a:rPr lang="en-US" sz="800" b="0" i="0">
                <a:effectLst/>
              </a:rPr>
              <a:t> (</a:t>
            </a:r>
            <a:r>
              <a:rPr lang="en-US" sz="800" b="0" i="0" u="none" strike="noStrike">
                <a:effectLst/>
                <a:hlinkClick r:id="rId38">
                  <a:extLst>
                    <a:ext uri="{A12FA001-AC4F-418D-AE19-62706E023703}">
                      <ahyp:hlinkClr xmlns:ahyp="http://schemas.microsoft.com/office/drawing/2018/hyperlinkcolor" val="tx"/>
                    </a:ext>
                  </a:extLst>
                </a:hlinkClick>
              </a:rPr>
              <a:t>#18341</a:t>
            </a:r>
            <a:r>
              <a:rPr lang="en-US" sz="800" b="0" i="0">
                <a:effectLst/>
              </a:rPr>
              <a:t>) (Thanks </a:t>
            </a:r>
            <a:r>
              <a:rPr lang="en-US" sz="800" b="0" i="0" u="none" strike="noStrike">
                <a:effectLst/>
                <a:hlinkClick r:id="rId39">
                  <a:extLst>
                    <a:ext uri="{A12FA001-AC4F-418D-AE19-62706E023703}">
                      <ahyp:hlinkClr xmlns:ahyp="http://schemas.microsoft.com/office/drawing/2018/hyperlinkcolor" val="tx"/>
                    </a:ext>
                  </a:extLst>
                </a:hlinkClick>
              </a:rPr>
              <a:t>@xtqqczze</a:t>
            </a:r>
            <a:r>
              <a:rPr lang="en-US" sz="800" b="0" i="0">
                <a:effectLst/>
              </a:rPr>
              <a:t>!)</a:t>
            </a:r>
          </a:p>
          <a:p>
            <a:pPr algn="l">
              <a:buFont typeface="Arial" panose="020B0604020202020204" pitchFamily="34" charset="0"/>
              <a:buChar char="•"/>
            </a:pPr>
            <a:r>
              <a:rPr lang="en-US" sz="800" b="0" i="0">
                <a:effectLst/>
              </a:rPr>
              <a:t>Replace command-error suggestion with new implementation based on subsystem plugin (</a:t>
            </a:r>
            <a:r>
              <a:rPr lang="en-US" sz="800" b="0" i="0" u="none" strike="noStrike">
                <a:effectLst/>
                <a:hlinkClick r:id="rId40">
                  <a:extLst>
                    <a:ext uri="{A12FA001-AC4F-418D-AE19-62706E023703}">
                      <ahyp:hlinkClr xmlns:ahyp="http://schemas.microsoft.com/office/drawing/2018/hyperlinkcolor" val="tx"/>
                    </a:ext>
                  </a:extLst>
                </a:hlinkClick>
              </a:rPr>
              <a:t>#18252</a:t>
            </a:r>
            <a:r>
              <a:rPr lang="en-US" sz="800" b="0" i="0">
                <a:effectLst/>
              </a:rPr>
              <a:t>)</a:t>
            </a:r>
          </a:p>
          <a:p>
            <a:pPr algn="l">
              <a:buFont typeface="Arial" panose="020B0604020202020204" pitchFamily="34" charset="0"/>
              <a:buChar char="•"/>
            </a:pPr>
            <a:r>
              <a:rPr lang="en-US" sz="800" b="0" i="0">
                <a:effectLst/>
              </a:rPr>
              <a:t>Remove the </a:t>
            </a:r>
            <a:r>
              <a:rPr lang="en-US" sz="800" b="0" i="0" err="1">
                <a:effectLst/>
              </a:rPr>
              <a:t>ProcessorArchitecture</a:t>
            </a:r>
            <a:r>
              <a:rPr lang="en-US" sz="800" b="0" i="0">
                <a:effectLst/>
              </a:rPr>
              <a:t> portion from the full name as it's obsolete (</a:t>
            </a:r>
            <a:r>
              <a:rPr lang="en-US" sz="800" b="0" i="0" u="none" strike="noStrike">
                <a:effectLst/>
                <a:hlinkClick r:id="rId41">
                  <a:extLst>
                    <a:ext uri="{A12FA001-AC4F-418D-AE19-62706E023703}">
                      <ahyp:hlinkClr xmlns:ahyp="http://schemas.microsoft.com/office/drawing/2018/hyperlinkcolor" val="tx"/>
                    </a:ext>
                  </a:extLst>
                </a:hlinkClick>
              </a:rPr>
              <a:t>#18320</a:t>
            </a:r>
            <a:r>
              <a:rPr lang="en-US" sz="800" b="0" i="0">
                <a:effectLst/>
              </a:rPr>
              <a:t>)</a:t>
            </a:r>
          </a:p>
          <a:p>
            <a:pPr algn="l">
              <a:buFont typeface="Arial" panose="020B0604020202020204" pitchFamily="34" charset="0"/>
              <a:buChar char="•"/>
            </a:pPr>
            <a:r>
              <a:rPr lang="en-US" sz="800" b="0" i="0">
                <a:effectLst/>
              </a:rPr>
              <a:t>Make the fuzzy searching flexible by passing in the fuzzy matcher (</a:t>
            </a:r>
            <a:r>
              <a:rPr lang="en-US" sz="800" b="0" i="0" u="none" strike="noStrike">
                <a:effectLst/>
                <a:hlinkClick r:id="rId42">
                  <a:extLst>
                    <a:ext uri="{A12FA001-AC4F-418D-AE19-62706E023703}">
                      <ahyp:hlinkClr xmlns:ahyp="http://schemas.microsoft.com/office/drawing/2018/hyperlinkcolor" val="tx"/>
                    </a:ext>
                  </a:extLst>
                </a:hlinkClick>
              </a:rPr>
              <a:t>#18270</a:t>
            </a:r>
            <a:r>
              <a:rPr lang="en-US" sz="800" b="0" i="0">
                <a:effectLst/>
              </a:rPr>
              <a:t>)</a:t>
            </a:r>
          </a:p>
          <a:p>
            <a:pPr algn="l">
              <a:buFont typeface="Arial" panose="020B0604020202020204" pitchFamily="34" charset="0"/>
              <a:buChar char="•"/>
            </a:pPr>
            <a:r>
              <a:rPr lang="en-US" sz="800" b="0" i="0">
                <a:effectLst/>
              </a:rPr>
              <a:t>Add -</a:t>
            </a:r>
            <a:r>
              <a:rPr lang="en-US" sz="800" b="0" i="0" err="1">
                <a:effectLst/>
              </a:rPr>
              <a:t>FuzzyMinimumDistance</a:t>
            </a:r>
            <a:r>
              <a:rPr lang="en-US" sz="800" b="0" i="0">
                <a:effectLst/>
              </a:rPr>
              <a:t> parameter to Get-Command (</a:t>
            </a:r>
            <a:r>
              <a:rPr lang="en-US" sz="800" b="0" i="0" u="none" strike="noStrike">
                <a:effectLst/>
                <a:hlinkClick r:id="rId43">
                  <a:extLst>
                    <a:ext uri="{A12FA001-AC4F-418D-AE19-62706E023703}">
                      <ahyp:hlinkClr xmlns:ahyp="http://schemas.microsoft.com/office/drawing/2018/hyperlinkcolor" val="tx"/>
                    </a:ext>
                  </a:extLst>
                </a:hlinkClick>
              </a:rPr>
              <a:t>#18261</a:t>
            </a:r>
            <a:r>
              <a:rPr lang="en-US" sz="800" b="0" i="0">
                <a:effectLst/>
              </a:rPr>
              <a:t>)</a:t>
            </a:r>
          </a:p>
          <a:p>
            <a:pPr algn="l">
              <a:buFont typeface="Arial" panose="020B0604020202020204" pitchFamily="34" charset="0"/>
              <a:buChar char="•"/>
            </a:pPr>
            <a:r>
              <a:rPr lang="en-US" sz="800" b="0" i="0">
                <a:effectLst/>
              </a:rPr>
              <a:t>Improve startup time by triggering initialization of additional types on background thread (</a:t>
            </a:r>
            <a:r>
              <a:rPr lang="en-US" sz="800" b="0" i="0" u="none" strike="noStrike">
                <a:effectLst/>
                <a:hlinkClick r:id="rId44">
                  <a:extLst>
                    <a:ext uri="{A12FA001-AC4F-418D-AE19-62706E023703}">
                      <ahyp:hlinkClr xmlns:ahyp="http://schemas.microsoft.com/office/drawing/2018/hyperlinkcolor" val="tx"/>
                    </a:ext>
                  </a:extLst>
                </a:hlinkClick>
              </a:rPr>
              <a:t>#18195</a:t>
            </a:r>
            <a:r>
              <a:rPr lang="en-US" sz="800" b="0" i="0">
                <a:effectLst/>
              </a:rPr>
              <a:t>)</a:t>
            </a:r>
          </a:p>
          <a:p>
            <a:pPr algn="l">
              <a:buFont typeface="Arial" panose="020B0604020202020204" pitchFamily="34" charset="0"/>
              <a:buChar char="•"/>
            </a:pPr>
            <a:r>
              <a:rPr lang="en-US" sz="800" b="0" i="0">
                <a:effectLst/>
              </a:rPr>
              <a:t>Fix decompression in web cmdlets (</a:t>
            </a:r>
            <a:r>
              <a:rPr lang="en-US" sz="800" b="0" i="0" u="none" strike="noStrike">
                <a:effectLst/>
                <a:hlinkClick r:id="rId45">
                  <a:extLst>
                    <a:ext uri="{A12FA001-AC4F-418D-AE19-62706E023703}">
                      <ahyp:hlinkClr xmlns:ahyp="http://schemas.microsoft.com/office/drawing/2018/hyperlinkcolor" val="tx"/>
                    </a:ext>
                  </a:extLst>
                </a:hlinkClick>
              </a:rPr>
              <a:t>#17955</a:t>
            </a:r>
            <a:r>
              <a:rPr lang="en-US" sz="800" b="0" i="0">
                <a:effectLst/>
              </a:rPr>
              <a:t>) (Thanks </a:t>
            </a:r>
            <a:r>
              <a:rPr lang="en-US" sz="800" b="0" i="0" u="none" strike="noStrike">
                <a:effectLst/>
                <a:hlinkClick r:id="rId46">
                  <a:extLst>
                    <a:ext uri="{A12FA001-AC4F-418D-AE19-62706E023703}">
                      <ahyp:hlinkClr xmlns:ahyp="http://schemas.microsoft.com/office/drawing/2018/hyperlinkcolor" val="tx"/>
                    </a:ext>
                  </a:extLst>
                </a:hlinkClick>
              </a:rPr>
              <a:t>@iSazonov</a:t>
            </a:r>
            <a:r>
              <a:rPr lang="en-US" sz="800" b="0" i="0">
                <a:effectLst/>
              </a:rPr>
              <a:t>!)</a:t>
            </a:r>
          </a:p>
          <a:p>
            <a:pPr algn="l">
              <a:buFont typeface="Arial" panose="020B0604020202020204" pitchFamily="34" charset="0"/>
              <a:buChar char="•"/>
            </a:pPr>
            <a:r>
              <a:rPr lang="en-US" sz="800" b="0" i="0">
                <a:effectLst/>
              </a:rPr>
              <a:t>Add </a:t>
            </a:r>
            <a:r>
              <a:rPr lang="en-US" sz="800" b="0" i="0" err="1">
                <a:effectLst/>
              </a:rPr>
              <a:t>CustomTableHeaderLabel</a:t>
            </a:r>
            <a:r>
              <a:rPr lang="en-US" sz="800" b="0" i="0">
                <a:effectLst/>
              </a:rPr>
              <a:t> formatting to differentiate table header labels that are not property names (</a:t>
            </a:r>
            <a:r>
              <a:rPr lang="en-US" sz="800" b="0" i="0" u="none" strike="noStrike">
                <a:effectLst/>
                <a:hlinkClick r:id="rId47">
                  <a:extLst>
                    <a:ext uri="{A12FA001-AC4F-418D-AE19-62706E023703}">
                      <ahyp:hlinkClr xmlns:ahyp="http://schemas.microsoft.com/office/drawing/2018/hyperlinkcolor" val="tx"/>
                    </a:ext>
                  </a:extLst>
                </a:hlinkClick>
              </a:rPr>
              <a:t>#17346</a:t>
            </a:r>
            <a:r>
              <a:rPr lang="en-US" sz="800" b="0" i="0">
                <a:effectLst/>
              </a:rPr>
              <a:t>)</a:t>
            </a:r>
          </a:p>
          <a:p>
            <a:pPr algn="l">
              <a:buFont typeface="Arial" panose="020B0604020202020204" pitchFamily="34" charset="0"/>
              <a:buChar char="•"/>
            </a:pPr>
            <a:r>
              <a:rPr lang="en-US" sz="800" b="0" i="0">
                <a:effectLst/>
              </a:rPr>
              <a:t>Remove the extra new line form List formatting (</a:t>
            </a:r>
            <a:r>
              <a:rPr lang="en-US" sz="800" b="0" i="0" u="none" strike="noStrike">
                <a:effectLst/>
                <a:hlinkClick r:id="rId48">
                  <a:extLst>
                    <a:ext uri="{A12FA001-AC4F-418D-AE19-62706E023703}">
                      <ahyp:hlinkClr xmlns:ahyp="http://schemas.microsoft.com/office/drawing/2018/hyperlinkcolor" val="tx"/>
                    </a:ext>
                  </a:extLst>
                </a:hlinkClick>
              </a:rPr>
              <a:t>#18185</a:t>
            </a:r>
            <a:r>
              <a:rPr lang="en-US" sz="800" b="0" i="0">
                <a:effectLst/>
              </a:rPr>
              <a:t>)</a:t>
            </a:r>
          </a:p>
          <a:p>
            <a:pPr algn="l">
              <a:buFont typeface="Arial" panose="020B0604020202020204" pitchFamily="34" charset="0"/>
              <a:buChar char="•"/>
            </a:pPr>
            <a:r>
              <a:rPr lang="en-US" sz="800" b="0" i="0">
                <a:effectLst/>
              </a:rPr>
              <a:t>Minor update to the </a:t>
            </a:r>
            <a:r>
              <a:rPr lang="en-US" sz="800" b="0" i="0" err="1">
                <a:effectLst/>
              </a:rPr>
              <a:t>FileInfo</a:t>
            </a:r>
            <a:r>
              <a:rPr lang="en-US" sz="800" b="0" i="0">
                <a:effectLst/>
              </a:rPr>
              <a:t> table formatting on Unix to make it more concise (</a:t>
            </a:r>
            <a:r>
              <a:rPr lang="en-US" sz="800" b="0" i="0" u="none" strike="noStrike">
                <a:effectLst/>
                <a:hlinkClick r:id="rId49">
                  <a:extLst>
                    <a:ext uri="{A12FA001-AC4F-418D-AE19-62706E023703}">
                      <ahyp:hlinkClr xmlns:ahyp="http://schemas.microsoft.com/office/drawing/2018/hyperlinkcolor" val="tx"/>
                    </a:ext>
                  </a:extLst>
                </a:hlinkClick>
              </a:rPr>
              <a:t>#18183</a:t>
            </a:r>
            <a:r>
              <a:rPr lang="en-US" sz="800" b="0" i="0">
                <a:effectLst/>
              </a:rPr>
              <a:t>)</a:t>
            </a:r>
          </a:p>
          <a:p>
            <a:pPr algn="l">
              <a:buFont typeface="Arial" panose="020B0604020202020204" pitchFamily="34" charset="0"/>
              <a:buChar char="•"/>
            </a:pPr>
            <a:r>
              <a:rPr lang="en-US" sz="800" b="0" i="0">
                <a:effectLst/>
              </a:rPr>
              <a:t>Fix Parent property on processes with complex name (</a:t>
            </a:r>
            <a:r>
              <a:rPr lang="en-US" sz="800" b="0" i="0" u="none" strike="noStrike">
                <a:effectLst/>
                <a:hlinkClick r:id="rId50">
                  <a:extLst>
                    <a:ext uri="{A12FA001-AC4F-418D-AE19-62706E023703}">
                      <ahyp:hlinkClr xmlns:ahyp="http://schemas.microsoft.com/office/drawing/2018/hyperlinkcolor" val="tx"/>
                    </a:ext>
                  </a:extLst>
                </a:hlinkClick>
              </a:rPr>
              <a:t>#17545</a:t>
            </a:r>
            <a:r>
              <a:rPr lang="en-US" sz="800" b="0" i="0">
                <a:effectLst/>
              </a:rPr>
              <a:t>) (Thanks </a:t>
            </a:r>
            <a:r>
              <a:rPr lang="en-US" sz="800" b="0" i="0" u="none" strike="noStrike">
                <a:effectLst/>
                <a:hlinkClick r:id="rId15">
                  <a:extLst>
                    <a:ext uri="{A12FA001-AC4F-418D-AE19-62706E023703}">
                      <ahyp:hlinkClr xmlns:ahyp="http://schemas.microsoft.com/office/drawing/2018/hyperlinkcolor" val="tx"/>
                    </a:ext>
                  </a:extLst>
                </a:hlinkClick>
              </a:rPr>
              <a:t>@jborean93</a:t>
            </a:r>
            <a:r>
              <a:rPr lang="en-US" sz="800" b="0" i="0">
                <a:effectLst/>
              </a:rPr>
              <a:t>!)</a:t>
            </a:r>
          </a:p>
          <a:p>
            <a:pPr algn="l">
              <a:buFont typeface="Arial" panose="020B0604020202020204" pitchFamily="34" charset="0"/>
              <a:buChar char="•"/>
            </a:pPr>
            <a:r>
              <a:rPr lang="en-US" sz="800" b="0" i="0">
                <a:effectLst/>
              </a:rPr>
              <a:t>Make PowerShell class not affiliate with </a:t>
            </a:r>
            <a:r>
              <a:rPr lang="en-US" sz="800" b="0" i="0" err="1">
                <a:effectLst/>
              </a:rPr>
              <a:t>Runspace</a:t>
            </a:r>
            <a:r>
              <a:rPr lang="en-US" sz="800" b="0" i="0">
                <a:effectLst/>
              </a:rPr>
              <a:t> when declaring the </a:t>
            </a:r>
            <a:r>
              <a:rPr lang="en-US" sz="800" b="0" i="0" err="1">
                <a:effectLst/>
              </a:rPr>
              <a:t>NoRunspaceAffinity</a:t>
            </a:r>
            <a:r>
              <a:rPr lang="en-US" sz="800" b="0" i="0">
                <a:effectLst/>
              </a:rPr>
              <a:t> attribute (</a:t>
            </a:r>
            <a:r>
              <a:rPr lang="en-US" sz="800" b="0" i="0" u="none" strike="noStrike">
                <a:effectLst/>
                <a:hlinkClick r:id="rId51">
                  <a:extLst>
                    <a:ext uri="{A12FA001-AC4F-418D-AE19-62706E023703}">
                      <ahyp:hlinkClr xmlns:ahyp="http://schemas.microsoft.com/office/drawing/2018/hyperlinkcolor" val="tx"/>
                    </a:ext>
                  </a:extLst>
                </a:hlinkClick>
              </a:rPr>
              <a:t>#18138</a:t>
            </a:r>
            <a:r>
              <a:rPr lang="en-US" sz="800" b="0" i="0">
                <a:effectLst/>
              </a:rPr>
              <a:t>)</a:t>
            </a:r>
          </a:p>
          <a:p>
            <a:pPr algn="l">
              <a:buFont typeface="Arial" panose="020B0604020202020204" pitchFamily="34" charset="0"/>
              <a:buChar char="•"/>
            </a:pPr>
            <a:r>
              <a:rPr lang="en-US" sz="800" b="0" i="0">
                <a:effectLst/>
              </a:rPr>
              <a:t>Complete the progress bar rendering in Invoke-</a:t>
            </a:r>
            <a:r>
              <a:rPr lang="en-US" sz="800" b="0" i="0" err="1">
                <a:effectLst/>
              </a:rPr>
              <a:t>WebRequest</a:t>
            </a:r>
            <a:r>
              <a:rPr lang="en-US" sz="800" b="0" i="0">
                <a:effectLst/>
              </a:rPr>
              <a:t> when downloading is complete or cancelled (</a:t>
            </a:r>
            <a:r>
              <a:rPr lang="en-US" sz="800" b="0" i="0" u="none" strike="noStrike">
                <a:effectLst/>
                <a:hlinkClick r:id="rId52">
                  <a:extLst>
                    <a:ext uri="{A12FA001-AC4F-418D-AE19-62706E023703}">
                      <ahyp:hlinkClr xmlns:ahyp="http://schemas.microsoft.com/office/drawing/2018/hyperlinkcolor" val="tx"/>
                    </a:ext>
                  </a:extLst>
                </a:hlinkClick>
              </a:rPr>
              <a:t>#18130</a:t>
            </a:r>
            <a:r>
              <a:rPr lang="en-US" sz="800" b="0" i="0">
                <a:effectLst/>
              </a:rPr>
              <a:t>)</a:t>
            </a:r>
          </a:p>
          <a:p>
            <a:pPr algn="l">
              <a:buFont typeface="Arial" panose="020B0604020202020204" pitchFamily="34" charset="0"/>
              <a:buChar char="•"/>
            </a:pPr>
            <a:r>
              <a:rPr lang="en-US" sz="800" b="0" i="0">
                <a:effectLst/>
              </a:rPr>
              <a:t>Display download progress in human readable format for Invoke-</a:t>
            </a:r>
            <a:r>
              <a:rPr lang="en-US" sz="800" b="0" i="0" err="1">
                <a:effectLst/>
              </a:rPr>
              <a:t>WebRequest</a:t>
            </a:r>
            <a:r>
              <a:rPr lang="en-US" sz="800" b="0" i="0">
                <a:effectLst/>
              </a:rPr>
              <a:t> (</a:t>
            </a:r>
            <a:r>
              <a:rPr lang="en-US" sz="800" b="0" i="0" u="none" strike="noStrike">
                <a:effectLst/>
                <a:hlinkClick r:id="rId53">
                  <a:extLst>
                    <a:ext uri="{A12FA001-AC4F-418D-AE19-62706E023703}">
                      <ahyp:hlinkClr xmlns:ahyp="http://schemas.microsoft.com/office/drawing/2018/hyperlinkcolor" val="tx"/>
                    </a:ext>
                  </a:extLst>
                </a:hlinkClick>
              </a:rPr>
              <a:t>#14611</a:t>
            </a:r>
            <a:r>
              <a:rPr lang="en-US" sz="800" b="0" i="0">
                <a:effectLst/>
              </a:rPr>
              <a:t>) (Thanks </a:t>
            </a:r>
            <a:r>
              <a:rPr lang="en-US" sz="800" b="0" i="0" u="none" strike="noStrike">
                <a:effectLst/>
                <a:hlinkClick r:id="rId54">
                  <a:extLst>
                    <a:ext uri="{A12FA001-AC4F-418D-AE19-62706E023703}">
                      <ahyp:hlinkClr xmlns:ahyp="http://schemas.microsoft.com/office/drawing/2018/hyperlinkcolor" val="tx"/>
                    </a:ext>
                  </a:extLst>
                </a:hlinkClick>
              </a:rPr>
              <a:t>@bergmeister</a:t>
            </a:r>
            <a:r>
              <a:rPr lang="en-US" sz="800" b="0" i="0">
                <a:effectLst/>
              </a:rPr>
              <a:t>!)</a:t>
            </a:r>
          </a:p>
          <a:p>
            <a:pPr algn="l">
              <a:buFont typeface="Arial" panose="020B0604020202020204" pitchFamily="34" charset="0"/>
              <a:buChar char="•"/>
            </a:pPr>
            <a:r>
              <a:rPr lang="en-US" sz="800" b="0" i="0">
                <a:effectLst/>
              </a:rPr>
              <a:t>Update </a:t>
            </a:r>
            <a:r>
              <a:rPr lang="en-US" sz="800" b="0" i="0" err="1">
                <a:effectLst/>
              </a:rPr>
              <a:t>WriteConsole</a:t>
            </a:r>
            <a:r>
              <a:rPr lang="en-US" sz="800" b="0" i="0">
                <a:effectLst/>
              </a:rPr>
              <a:t> to not use </a:t>
            </a:r>
            <a:r>
              <a:rPr lang="en-US" sz="800" b="0" i="0" err="1">
                <a:effectLst/>
              </a:rPr>
              <a:t>stackalloc</a:t>
            </a:r>
            <a:r>
              <a:rPr lang="en-US" sz="800" b="0" i="0">
                <a:effectLst/>
              </a:rPr>
              <a:t> for buffer with too large size (</a:t>
            </a:r>
            <a:r>
              <a:rPr lang="en-US" sz="800" b="0" i="0" u="none" strike="noStrike">
                <a:effectLst/>
                <a:hlinkClick r:id="rId55">
                  <a:extLst>
                    <a:ext uri="{A12FA001-AC4F-418D-AE19-62706E023703}">
                      <ahyp:hlinkClr xmlns:ahyp="http://schemas.microsoft.com/office/drawing/2018/hyperlinkcolor" val="tx"/>
                    </a:ext>
                  </a:extLst>
                </a:hlinkClick>
              </a:rPr>
              <a:t>#18084</a:t>
            </a:r>
            <a:r>
              <a:rPr lang="en-US" sz="800" b="0" i="0">
                <a:effectLst/>
              </a:rPr>
              <a:t>)</a:t>
            </a:r>
          </a:p>
          <a:p>
            <a:pPr algn="l">
              <a:buFont typeface="Arial" panose="020B0604020202020204" pitchFamily="34" charset="0"/>
              <a:buChar char="•"/>
            </a:pPr>
            <a:r>
              <a:rPr lang="en-US" sz="800" b="0" i="0">
                <a:effectLst/>
              </a:rPr>
              <a:t>Filter out compiler generated types for Add-Type -</a:t>
            </a:r>
            <a:r>
              <a:rPr lang="en-US" sz="800" b="0" i="0" err="1">
                <a:effectLst/>
              </a:rPr>
              <a:t>PassThru</a:t>
            </a:r>
            <a:r>
              <a:rPr lang="en-US" sz="800" b="0" i="0">
                <a:effectLst/>
              </a:rPr>
              <a:t> (</a:t>
            </a:r>
            <a:r>
              <a:rPr lang="en-US" sz="800" b="0" i="0" u="none" strike="noStrike">
                <a:effectLst/>
                <a:hlinkClick r:id="rId56">
                  <a:extLst>
                    <a:ext uri="{A12FA001-AC4F-418D-AE19-62706E023703}">
                      <ahyp:hlinkClr xmlns:ahyp="http://schemas.microsoft.com/office/drawing/2018/hyperlinkcolor" val="tx"/>
                    </a:ext>
                  </a:extLst>
                </a:hlinkClick>
              </a:rPr>
              <a:t>#18095</a:t>
            </a:r>
            <a:r>
              <a:rPr lang="en-US" sz="800" b="0" i="0">
                <a:effectLst/>
              </a:rPr>
              <a:t>)</a:t>
            </a:r>
          </a:p>
          <a:p>
            <a:pPr algn="l">
              <a:buFont typeface="Arial" panose="020B0604020202020204" pitchFamily="34" charset="0"/>
              <a:buChar char="•"/>
            </a:pPr>
            <a:r>
              <a:rPr lang="en-US" sz="800" b="0" i="0">
                <a:effectLst/>
              </a:rPr>
              <a:t>Fixing CA2014 warnings and removing the warning suppression (</a:t>
            </a:r>
            <a:r>
              <a:rPr lang="en-US" sz="800" b="0" i="0" u="none" strike="noStrike">
                <a:effectLst/>
                <a:hlinkClick r:id="rId57">
                  <a:extLst>
                    <a:ext uri="{A12FA001-AC4F-418D-AE19-62706E023703}">
                      <ahyp:hlinkClr xmlns:ahyp="http://schemas.microsoft.com/office/drawing/2018/hyperlinkcolor" val="tx"/>
                    </a:ext>
                  </a:extLst>
                </a:hlinkClick>
              </a:rPr>
              <a:t>#17982</a:t>
            </a:r>
            <a:r>
              <a:rPr lang="en-US" sz="800" b="0" i="0">
                <a:effectLst/>
              </a:rPr>
              <a:t>) (Thanks </a:t>
            </a:r>
            <a:r>
              <a:rPr lang="en-US" sz="800" b="0" i="0" u="none" strike="noStrike">
                <a:effectLst/>
                <a:hlinkClick r:id="rId58">
                  <a:extLst>
                    <a:ext uri="{A12FA001-AC4F-418D-AE19-62706E023703}">
                      <ahyp:hlinkClr xmlns:ahyp="http://schemas.microsoft.com/office/drawing/2018/hyperlinkcolor" val="tx"/>
                    </a:ext>
                  </a:extLst>
                </a:hlinkClick>
              </a:rPr>
              <a:t>@creative-cloud</a:t>
            </a:r>
            <a:r>
              <a:rPr lang="en-US" sz="800" b="0" i="0">
                <a:effectLst/>
              </a:rPr>
              <a:t>!)</a:t>
            </a:r>
          </a:p>
          <a:p>
            <a:pPr algn="l">
              <a:buFont typeface="Arial" panose="020B0604020202020204" pitchFamily="34" charset="0"/>
              <a:buChar char="•"/>
            </a:pPr>
            <a:r>
              <a:rPr lang="en-US" sz="800" b="0" i="0">
                <a:effectLst/>
              </a:rPr>
              <a:t>Make experimental feature </a:t>
            </a:r>
            <a:r>
              <a:rPr lang="en-US" sz="800" b="0" i="0" err="1">
                <a:effectLst/>
              </a:rPr>
              <a:t>PSNativeCommandArgumentPassing</a:t>
            </a:r>
            <a:r>
              <a:rPr lang="en-US" sz="800" b="0" i="0">
                <a:effectLst/>
              </a:rPr>
              <a:t> stable (</a:t>
            </a:r>
            <a:r>
              <a:rPr lang="en-US" sz="800" b="0" i="0" u="none" strike="noStrike">
                <a:effectLst/>
                <a:hlinkClick r:id="rId59">
                  <a:extLst>
                    <a:ext uri="{A12FA001-AC4F-418D-AE19-62706E023703}">
                      <ahyp:hlinkClr xmlns:ahyp="http://schemas.microsoft.com/office/drawing/2018/hyperlinkcolor" val="tx"/>
                    </a:ext>
                  </a:extLst>
                </a:hlinkClick>
              </a:rPr>
              <a:t>#18044</a:t>
            </a:r>
            <a:r>
              <a:rPr lang="en-US" sz="800" b="0" i="0">
                <a:effectLst/>
              </a:rPr>
              <a:t>)</a:t>
            </a:r>
          </a:p>
          <a:p>
            <a:pPr algn="l">
              <a:buFont typeface="Arial" panose="020B0604020202020204" pitchFamily="34" charset="0"/>
              <a:buChar char="•"/>
            </a:pPr>
            <a:r>
              <a:rPr lang="en-US" sz="800" b="0" i="0">
                <a:effectLst/>
              </a:rPr>
              <a:t>Make experimental feature </a:t>
            </a:r>
            <a:r>
              <a:rPr lang="en-US" sz="800" b="0" i="0" err="1">
                <a:effectLst/>
              </a:rPr>
              <a:t>PSAMSIMethodInvocationLogging</a:t>
            </a:r>
            <a:r>
              <a:rPr lang="en-US" sz="800" b="0" i="0">
                <a:effectLst/>
              </a:rPr>
              <a:t> stable (</a:t>
            </a:r>
            <a:r>
              <a:rPr lang="en-US" sz="800" b="0" i="0" u="none" strike="noStrike">
                <a:effectLst/>
                <a:hlinkClick r:id="rId60">
                  <a:extLst>
                    <a:ext uri="{A12FA001-AC4F-418D-AE19-62706E023703}">
                      <ahyp:hlinkClr xmlns:ahyp="http://schemas.microsoft.com/office/drawing/2018/hyperlinkcolor" val="tx"/>
                    </a:ext>
                  </a:extLst>
                </a:hlinkClick>
              </a:rPr>
              <a:t>#18041</a:t>
            </a:r>
            <a:r>
              <a:rPr lang="en-US" sz="800" b="0" i="0">
                <a:effectLst/>
              </a:rPr>
              <a:t>)</a:t>
            </a:r>
          </a:p>
          <a:p>
            <a:pPr algn="l">
              <a:buFont typeface="Arial" panose="020B0604020202020204" pitchFamily="34" charset="0"/>
              <a:buChar char="•"/>
            </a:pPr>
            <a:r>
              <a:rPr lang="en-US" sz="800" b="0" i="0">
                <a:effectLst/>
              </a:rPr>
              <a:t>Handle </a:t>
            </a:r>
            <a:r>
              <a:rPr lang="en-US" sz="800" b="0" i="0" err="1">
                <a:effectLst/>
              </a:rPr>
              <a:t>PSObject</a:t>
            </a:r>
            <a:r>
              <a:rPr lang="en-US" sz="800" b="0" i="0">
                <a:effectLst/>
              </a:rPr>
              <a:t> argument specially in method invocation logging (</a:t>
            </a:r>
            <a:r>
              <a:rPr lang="en-US" sz="800" b="0" i="0" u="none" strike="noStrike">
                <a:effectLst/>
                <a:hlinkClick r:id="rId61">
                  <a:extLst>
                    <a:ext uri="{A12FA001-AC4F-418D-AE19-62706E023703}">
                      <ahyp:hlinkClr xmlns:ahyp="http://schemas.microsoft.com/office/drawing/2018/hyperlinkcolor" val="tx"/>
                    </a:ext>
                  </a:extLst>
                </a:hlinkClick>
              </a:rPr>
              <a:t>#18060</a:t>
            </a:r>
            <a:r>
              <a:rPr lang="en-US" sz="800" b="0" i="0">
                <a:effectLst/>
              </a:rPr>
              <a:t>)</a:t>
            </a:r>
          </a:p>
          <a:p>
            <a:pPr algn="l">
              <a:buFont typeface="Arial" panose="020B0604020202020204" pitchFamily="34" charset="0"/>
              <a:buChar char="•"/>
            </a:pPr>
            <a:r>
              <a:rPr lang="en-US" sz="800" b="0" i="0">
                <a:effectLst/>
              </a:rPr>
              <a:t>Fix typos in </a:t>
            </a:r>
            <a:r>
              <a:rPr lang="en-US" sz="800" b="0" i="0" err="1">
                <a:effectLst/>
              </a:rPr>
              <a:t>EventResource.resx</a:t>
            </a:r>
            <a:r>
              <a:rPr lang="en-US" sz="800" b="0" i="0">
                <a:effectLst/>
              </a:rPr>
              <a:t> (</a:t>
            </a:r>
            <a:r>
              <a:rPr lang="en-US" sz="800" b="0" i="0" u="none" strike="noStrike">
                <a:effectLst/>
                <a:hlinkClick r:id="rId62">
                  <a:extLst>
                    <a:ext uri="{A12FA001-AC4F-418D-AE19-62706E023703}">
                      <ahyp:hlinkClr xmlns:ahyp="http://schemas.microsoft.com/office/drawing/2018/hyperlinkcolor" val="tx"/>
                    </a:ext>
                  </a:extLst>
                </a:hlinkClick>
              </a:rPr>
              <a:t>#18063</a:t>
            </a:r>
            <a:r>
              <a:rPr lang="en-US" sz="800" b="0" i="0">
                <a:effectLst/>
              </a:rPr>
              <a:t>) (Thanks </a:t>
            </a:r>
            <a:r>
              <a:rPr lang="en-US" sz="800" b="0" i="0" u="none" strike="noStrike">
                <a:effectLst/>
                <a:hlinkClick r:id="rId63">
                  <a:extLst>
                    <a:ext uri="{A12FA001-AC4F-418D-AE19-62706E023703}">
                      <ahyp:hlinkClr xmlns:ahyp="http://schemas.microsoft.com/office/drawing/2018/hyperlinkcolor" val="tx"/>
                    </a:ext>
                  </a:extLst>
                </a:hlinkClick>
              </a:rPr>
              <a:t>@eltociear</a:t>
            </a:r>
            <a:r>
              <a:rPr lang="en-US" sz="800" b="0" i="0">
                <a:effectLst/>
              </a:rPr>
              <a:t>!)</a:t>
            </a:r>
          </a:p>
          <a:p>
            <a:pPr algn="l">
              <a:buFont typeface="Arial" panose="020B0604020202020204" pitchFamily="34" charset="0"/>
              <a:buChar char="•"/>
            </a:pPr>
            <a:r>
              <a:rPr lang="en-US" sz="800" b="0" i="0">
                <a:effectLst/>
              </a:rPr>
              <a:t>Make experimental feature </a:t>
            </a:r>
            <a:r>
              <a:rPr lang="en-US" sz="800" b="0" i="0" err="1">
                <a:effectLst/>
              </a:rPr>
              <a:t>PSRemotingSSHTransportErrorHandling</a:t>
            </a:r>
            <a:r>
              <a:rPr lang="en-US" sz="800" b="0" i="0">
                <a:effectLst/>
              </a:rPr>
              <a:t> stable (</a:t>
            </a:r>
            <a:r>
              <a:rPr lang="en-US" sz="800" b="0" i="0" u="none" strike="noStrike">
                <a:effectLst/>
                <a:hlinkClick r:id="rId64">
                  <a:extLst>
                    <a:ext uri="{A12FA001-AC4F-418D-AE19-62706E023703}">
                      <ahyp:hlinkClr xmlns:ahyp="http://schemas.microsoft.com/office/drawing/2018/hyperlinkcolor" val="tx"/>
                    </a:ext>
                  </a:extLst>
                </a:hlinkClick>
              </a:rPr>
              <a:t>#18046</a:t>
            </a:r>
            <a:r>
              <a:rPr lang="en-US" sz="800" b="0" i="0">
                <a:effectLst/>
              </a:rPr>
              <a:t>)</a:t>
            </a:r>
          </a:p>
          <a:p>
            <a:pPr algn="l">
              <a:buFont typeface="Arial" panose="020B0604020202020204" pitchFamily="34" charset="0"/>
              <a:buChar char="•"/>
            </a:pPr>
            <a:r>
              <a:rPr lang="en-US" sz="800" b="0" i="0">
                <a:effectLst/>
              </a:rPr>
              <a:t>Make experimental feature </a:t>
            </a:r>
            <a:r>
              <a:rPr lang="en-US" sz="800" b="0" i="0" err="1">
                <a:effectLst/>
              </a:rPr>
              <a:t>PSExec</a:t>
            </a:r>
            <a:r>
              <a:rPr lang="en-US" sz="800" b="0" i="0">
                <a:effectLst/>
              </a:rPr>
              <a:t> stable (</a:t>
            </a:r>
            <a:r>
              <a:rPr lang="en-US" sz="800" b="0" i="0" u="none" strike="noStrike">
                <a:effectLst/>
                <a:hlinkClick r:id="rId65">
                  <a:extLst>
                    <a:ext uri="{A12FA001-AC4F-418D-AE19-62706E023703}">
                      <ahyp:hlinkClr xmlns:ahyp="http://schemas.microsoft.com/office/drawing/2018/hyperlinkcolor" val="tx"/>
                    </a:ext>
                  </a:extLst>
                </a:hlinkClick>
              </a:rPr>
              <a:t>#18045</a:t>
            </a:r>
            <a:r>
              <a:rPr lang="en-US" sz="800" b="0" i="0">
                <a:effectLst/>
              </a:rPr>
              <a:t>)</a:t>
            </a:r>
          </a:p>
          <a:p>
            <a:pPr algn="l">
              <a:buFont typeface="Arial" panose="020B0604020202020204" pitchFamily="34" charset="0"/>
              <a:buChar char="•"/>
            </a:pPr>
            <a:r>
              <a:rPr lang="en-US" sz="800" b="0" i="0">
                <a:effectLst/>
              </a:rPr>
              <a:t>Make experimental feature </a:t>
            </a:r>
            <a:r>
              <a:rPr lang="en-US" sz="800" b="0" i="0" err="1">
                <a:effectLst/>
              </a:rPr>
              <a:t>PSCleanBlock</a:t>
            </a:r>
            <a:r>
              <a:rPr lang="en-US" sz="800" b="0" i="0">
                <a:effectLst/>
              </a:rPr>
              <a:t> stable (</a:t>
            </a:r>
            <a:r>
              <a:rPr lang="en-US" sz="800" b="0" i="0" u="none" strike="noStrike">
                <a:effectLst/>
                <a:hlinkClick r:id="rId66">
                  <a:extLst>
                    <a:ext uri="{A12FA001-AC4F-418D-AE19-62706E023703}">
                      <ahyp:hlinkClr xmlns:ahyp="http://schemas.microsoft.com/office/drawing/2018/hyperlinkcolor" val="tx"/>
                    </a:ext>
                  </a:extLst>
                </a:hlinkClick>
              </a:rPr>
              <a:t>#18043</a:t>
            </a:r>
            <a:r>
              <a:rPr lang="en-US" sz="800" b="0" i="0">
                <a:effectLst/>
              </a:rPr>
              <a:t>)</a:t>
            </a:r>
          </a:p>
          <a:p>
            <a:pPr algn="l">
              <a:buFont typeface="Arial" panose="020B0604020202020204" pitchFamily="34" charset="0"/>
              <a:buChar char="•"/>
            </a:pPr>
            <a:r>
              <a:rPr lang="en-US" sz="800" b="0" i="0">
                <a:effectLst/>
              </a:rPr>
              <a:t>Fix error formatting to use color defined in $</a:t>
            </a:r>
            <a:r>
              <a:rPr lang="en-US" sz="800" b="0" i="0" err="1">
                <a:effectLst/>
              </a:rPr>
              <a:t>PSStyle.Formatting</a:t>
            </a:r>
            <a:r>
              <a:rPr lang="en-US" sz="800" b="0" i="0">
                <a:effectLst/>
              </a:rPr>
              <a:t> (</a:t>
            </a:r>
            <a:r>
              <a:rPr lang="en-US" sz="800" b="0" i="0" u="none" strike="noStrike">
                <a:effectLst/>
                <a:hlinkClick r:id="rId67">
                  <a:extLst>
                    <a:ext uri="{A12FA001-AC4F-418D-AE19-62706E023703}">
                      <ahyp:hlinkClr xmlns:ahyp="http://schemas.microsoft.com/office/drawing/2018/hyperlinkcolor" val="tx"/>
                    </a:ext>
                  </a:extLst>
                </a:hlinkClick>
              </a:rPr>
              <a:t>#17987</a:t>
            </a:r>
            <a:r>
              <a:rPr lang="en-US" sz="800" b="0" i="0">
                <a:effectLst/>
              </a:rPr>
              <a:t>)</a:t>
            </a:r>
          </a:p>
          <a:p>
            <a:pPr algn="l">
              <a:buFont typeface="Arial" panose="020B0604020202020204" pitchFamily="34" charset="0"/>
              <a:buChar char="•"/>
            </a:pPr>
            <a:r>
              <a:rPr lang="en-US" sz="800" b="0" i="0">
                <a:effectLst/>
              </a:rPr>
              <a:t>Remove unneeded use of </a:t>
            </a:r>
            <a:r>
              <a:rPr lang="en-US" sz="800" b="0" i="0" err="1">
                <a:effectLst/>
              </a:rPr>
              <a:t>chmod</a:t>
            </a:r>
            <a:r>
              <a:rPr lang="en-US" sz="800" b="0" i="0">
                <a:effectLst/>
              </a:rPr>
              <a:t> 777 (</a:t>
            </a:r>
            <a:r>
              <a:rPr lang="en-US" sz="800" b="0" i="0" u="none" strike="noStrike">
                <a:effectLst/>
                <a:hlinkClick r:id="rId68">
                  <a:extLst>
                    <a:ext uri="{A12FA001-AC4F-418D-AE19-62706E023703}">
                      <ahyp:hlinkClr xmlns:ahyp="http://schemas.microsoft.com/office/drawing/2018/hyperlinkcolor" val="tx"/>
                    </a:ext>
                  </a:extLst>
                </a:hlinkClick>
              </a:rPr>
              <a:t>#17974</a:t>
            </a:r>
            <a:r>
              <a:rPr lang="en-US" sz="800" b="0" i="0">
                <a:effectLst/>
              </a:rPr>
              <a:t>)</a:t>
            </a:r>
          </a:p>
          <a:p>
            <a:pPr algn="l">
              <a:buFont typeface="Arial" panose="020B0604020202020204" pitchFamily="34" charset="0"/>
              <a:buChar char="•"/>
            </a:pPr>
            <a:r>
              <a:rPr lang="en-US" sz="800" b="0" i="0">
                <a:effectLst/>
              </a:rPr>
              <a:t>Support mapping foreground/background </a:t>
            </a:r>
            <a:r>
              <a:rPr lang="en-US" sz="800" b="0" i="0" err="1">
                <a:effectLst/>
              </a:rPr>
              <a:t>ConsoleColor</a:t>
            </a:r>
            <a:r>
              <a:rPr lang="en-US" sz="800" b="0" i="0">
                <a:effectLst/>
              </a:rPr>
              <a:t> values to VT escape sequences (</a:t>
            </a:r>
            <a:r>
              <a:rPr lang="en-US" sz="800" b="0" i="0" u="none" strike="noStrike">
                <a:effectLst/>
                <a:hlinkClick r:id="rId69">
                  <a:extLst>
                    <a:ext uri="{A12FA001-AC4F-418D-AE19-62706E023703}">
                      <ahyp:hlinkClr xmlns:ahyp="http://schemas.microsoft.com/office/drawing/2018/hyperlinkcolor" val="tx"/>
                    </a:ext>
                  </a:extLst>
                </a:hlinkClick>
              </a:rPr>
              <a:t>#17938</a:t>
            </a:r>
            <a:r>
              <a:rPr lang="en-US" sz="800" b="0" i="0">
                <a:effectLst/>
              </a:rPr>
              <a:t>)</a:t>
            </a:r>
          </a:p>
          <a:p>
            <a:pPr algn="l">
              <a:buFont typeface="Arial" panose="020B0604020202020204" pitchFamily="34" charset="0"/>
              <a:buChar char="•"/>
            </a:pPr>
            <a:r>
              <a:rPr lang="en-US" sz="800" b="0" i="0">
                <a:effectLst/>
              </a:rPr>
              <a:t>Make </a:t>
            </a:r>
            <a:r>
              <a:rPr lang="en-US" sz="800" b="0" i="0" err="1">
                <a:effectLst/>
              </a:rPr>
              <a:t>pwsh</a:t>
            </a:r>
            <a:r>
              <a:rPr lang="en-US" sz="800" b="0" i="0">
                <a:effectLst/>
              </a:rPr>
              <a:t> server modes implicitly not show banner (</a:t>
            </a:r>
            <a:r>
              <a:rPr lang="en-US" sz="800" b="0" i="0" u="none" strike="noStrike">
                <a:effectLst/>
                <a:hlinkClick r:id="rId70">
                  <a:extLst>
                    <a:ext uri="{A12FA001-AC4F-418D-AE19-62706E023703}">
                      <ahyp:hlinkClr xmlns:ahyp="http://schemas.microsoft.com/office/drawing/2018/hyperlinkcolor" val="tx"/>
                    </a:ext>
                  </a:extLst>
                </a:hlinkClick>
              </a:rPr>
              <a:t>#17921</a:t>
            </a:r>
            <a:r>
              <a:rPr lang="en-US" sz="800" b="0" i="0">
                <a:effectLst/>
              </a:rPr>
              <a:t>)</a:t>
            </a:r>
          </a:p>
          <a:p>
            <a:pPr algn="l">
              <a:buFont typeface="Arial" panose="020B0604020202020204" pitchFamily="34" charset="0"/>
              <a:buChar char="•"/>
            </a:pPr>
            <a:r>
              <a:rPr lang="en-US" sz="800" b="0" i="0">
                <a:effectLst/>
              </a:rPr>
              <a:t>Add output type attributes for Get-</a:t>
            </a:r>
            <a:r>
              <a:rPr lang="en-US" sz="800" b="0" i="0" err="1">
                <a:effectLst/>
              </a:rPr>
              <a:t>WinEvent</a:t>
            </a:r>
            <a:r>
              <a:rPr lang="en-US" sz="800" b="0" i="0">
                <a:effectLst/>
              </a:rPr>
              <a:t> (</a:t>
            </a:r>
            <a:r>
              <a:rPr lang="en-US" sz="800" b="0" i="0" u="none" strike="noStrike">
                <a:effectLst/>
                <a:hlinkClick r:id="rId71">
                  <a:extLst>
                    <a:ext uri="{A12FA001-AC4F-418D-AE19-62706E023703}">
                      <ahyp:hlinkClr xmlns:ahyp="http://schemas.microsoft.com/office/drawing/2018/hyperlinkcolor" val="tx"/>
                    </a:ext>
                  </a:extLst>
                </a:hlinkClick>
              </a:rPr>
              <a:t>#17948</a:t>
            </a:r>
            <a:r>
              <a:rPr lang="en-US" sz="800" b="0" i="0">
                <a:effectLst/>
              </a:rPr>
              <a:t>) (Thanks </a:t>
            </a:r>
            <a:r>
              <a:rPr lang="en-US" sz="800" b="0" i="0" u="none" strike="noStrike">
                <a:effectLst/>
                <a:hlinkClick r:id="rId13">
                  <a:extLst>
                    <a:ext uri="{A12FA001-AC4F-418D-AE19-62706E023703}">
                      <ahyp:hlinkClr xmlns:ahyp="http://schemas.microsoft.com/office/drawing/2018/hyperlinkcolor" val="tx"/>
                    </a:ext>
                  </a:extLst>
                </a:hlinkClick>
              </a:rPr>
              <a:t>@MartinGC94</a:t>
            </a:r>
            <a:r>
              <a:rPr lang="en-US" sz="800" b="0" i="0">
                <a:effectLst/>
              </a:rPr>
              <a:t>!)</a:t>
            </a:r>
          </a:p>
          <a:p>
            <a:pPr algn="l">
              <a:buFont typeface="Arial" panose="020B0604020202020204" pitchFamily="34" charset="0"/>
              <a:buChar char="•"/>
            </a:pPr>
            <a:r>
              <a:rPr lang="en-US" sz="800" b="0" i="0">
                <a:effectLst/>
              </a:rPr>
              <a:t>Remove 1 second minimum delay in Invoke-</a:t>
            </a:r>
            <a:r>
              <a:rPr lang="en-US" sz="800" b="0" i="0" err="1">
                <a:effectLst/>
              </a:rPr>
              <a:t>WebRequest</a:t>
            </a:r>
            <a:r>
              <a:rPr lang="en-US" sz="800" b="0" i="0">
                <a:effectLst/>
              </a:rPr>
              <a:t> for small files, and prevent file-download-error suppression. (</a:t>
            </a:r>
            <a:r>
              <a:rPr lang="en-US" sz="800" b="0" i="0" u="none" strike="noStrike">
                <a:effectLst/>
                <a:hlinkClick r:id="rId72">
                  <a:extLst>
                    <a:ext uri="{A12FA001-AC4F-418D-AE19-62706E023703}">
                      <ahyp:hlinkClr xmlns:ahyp="http://schemas.microsoft.com/office/drawing/2018/hyperlinkcolor" val="tx"/>
                    </a:ext>
                  </a:extLst>
                </a:hlinkClick>
              </a:rPr>
              <a:t>#17896</a:t>
            </a:r>
            <a:r>
              <a:rPr lang="en-US" sz="800" b="0" i="0">
                <a:effectLst/>
              </a:rPr>
              <a:t>) (Thanks </a:t>
            </a:r>
            <a:r>
              <a:rPr lang="en-US" sz="800" b="0" i="0" u="none" strike="noStrike">
                <a:effectLst/>
                <a:hlinkClick r:id="rId73">
                  <a:extLst>
                    <a:ext uri="{A12FA001-AC4F-418D-AE19-62706E023703}">
                      <ahyp:hlinkClr xmlns:ahyp="http://schemas.microsoft.com/office/drawing/2018/hyperlinkcolor" val="tx"/>
                    </a:ext>
                  </a:extLst>
                </a:hlinkClick>
              </a:rPr>
              <a:t>@AAATechGuy</a:t>
            </a:r>
            <a:r>
              <a:rPr lang="en-US" sz="800" b="0" i="0">
                <a:effectLst/>
              </a:rPr>
              <a:t>!)</a:t>
            </a:r>
          </a:p>
          <a:p>
            <a:pPr algn="l">
              <a:buFont typeface="Arial" panose="020B0604020202020204" pitchFamily="34" charset="0"/>
              <a:buChar char="•"/>
            </a:pPr>
            <a:r>
              <a:rPr lang="en-US" sz="800" b="0" i="0">
                <a:effectLst/>
              </a:rPr>
              <a:t>Add completion for values in comparisons when comparing Enums (</a:t>
            </a:r>
            <a:r>
              <a:rPr lang="en-US" sz="800" b="0" i="0" u="none" strike="noStrike">
                <a:effectLst/>
                <a:hlinkClick r:id="rId74">
                  <a:extLst>
                    <a:ext uri="{A12FA001-AC4F-418D-AE19-62706E023703}">
                      <ahyp:hlinkClr xmlns:ahyp="http://schemas.microsoft.com/office/drawing/2018/hyperlinkcolor" val="tx"/>
                    </a:ext>
                  </a:extLst>
                </a:hlinkClick>
              </a:rPr>
              <a:t>#17654</a:t>
            </a:r>
            <a:r>
              <a:rPr lang="en-US" sz="800" b="0" i="0">
                <a:effectLst/>
              </a:rPr>
              <a:t>) (Thanks </a:t>
            </a:r>
            <a:r>
              <a:rPr lang="en-US" sz="800" b="0" i="0" u="none" strike="noStrike">
                <a:effectLst/>
                <a:hlinkClick r:id="rId13">
                  <a:extLst>
                    <a:ext uri="{A12FA001-AC4F-418D-AE19-62706E023703}">
                      <ahyp:hlinkClr xmlns:ahyp="http://schemas.microsoft.com/office/drawing/2018/hyperlinkcolor" val="tx"/>
                    </a:ext>
                  </a:extLst>
                </a:hlinkClick>
              </a:rPr>
              <a:t>@MartinGC94</a:t>
            </a:r>
            <a:r>
              <a:rPr lang="en-US" sz="800" b="0" i="0">
                <a:effectLst/>
              </a:rPr>
              <a:t>!)</a:t>
            </a:r>
          </a:p>
          <a:p>
            <a:pPr algn="l">
              <a:buFont typeface="Arial" panose="020B0604020202020204" pitchFamily="34" charset="0"/>
              <a:buChar char="•"/>
            </a:pPr>
            <a:r>
              <a:rPr lang="en-US" sz="800" b="0" i="0">
                <a:effectLst/>
              </a:rPr>
              <a:t>Fix positional argument completion (</a:t>
            </a:r>
            <a:r>
              <a:rPr lang="en-US" sz="800" b="0" i="0" u="none" strike="noStrike">
                <a:effectLst/>
                <a:hlinkClick r:id="rId75">
                  <a:extLst>
                    <a:ext uri="{A12FA001-AC4F-418D-AE19-62706E023703}">
                      <ahyp:hlinkClr xmlns:ahyp="http://schemas.microsoft.com/office/drawing/2018/hyperlinkcolor" val="tx"/>
                    </a:ext>
                  </a:extLst>
                </a:hlinkClick>
              </a:rPr>
              <a:t>#17796</a:t>
            </a:r>
            <a:r>
              <a:rPr lang="en-US" sz="800" b="0" i="0">
                <a:effectLst/>
              </a:rPr>
              <a:t>) (Thanks </a:t>
            </a:r>
            <a:r>
              <a:rPr lang="en-US" sz="800" b="0" i="0" u="none" strike="noStrike">
                <a:effectLst/>
                <a:hlinkClick r:id="rId13">
                  <a:extLst>
                    <a:ext uri="{A12FA001-AC4F-418D-AE19-62706E023703}">
                      <ahyp:hlinkClr xmlns:ahyp="http://schemas.microsoft.com/office/drawing/2018/hyperlinkcolor" val="tx"/>
                    </a:ext>
                  </a:extLst>
                </a:hlinkClick>
              </a:rPr>
              <a:t>@MartinGC94</a:t>
            </a:r>
            <a:r>
              <a:rPr lang="en-US" sz="800" b="0" i="0">
                <a:effectLst/>
              </a:rPr>
              <a:t>!)</a:t>
            </a:r>
          </a:p>
          <a:p>
            <a:pPr algn="l">
              <a:buFont typeface="Arial" panose="020B0604020202020204" pitchFamily="34" charset="0"/>
              <a:buChar char="•"/>
            </a:pPr>
            <a:r>
              <a:rPr lang="en-US" sz="800" b="0" i="0">
                <a:effectLst/>
              </a:rPr>
              <a:t>Fix member completion in attribute argument (</a:t>
            </a:r>
            <a:r>
              <a:rPr lang="en-US" sz="800" b="0" i="0" u="none" strike="noStrike">
                <a:effectLst/>
                <a:hlinkClick r:id="rId76">
                  <a:extLst>
                    <a:ext uri="{A12FA001-AC4F-418D-AE19-62706E023703}">
                      <ahyp:hlinkClr xmlns:ahyp="http://schemas.microsoft.com/office/drawing/2018/hyperlinkcolor" val="tx"/>
                    </a:ext>
                  </a:extLst>
                </a:hlinkClick>
              </a:rPr>
              <a:t>#17902</a:t>
            </a:r>
            <a:r>
              <a:rPr lang="en-US" sz="800" b="0" i="0">
                <a:effectLst/>
              </a:rPr>
              <a:t>) (Thanks </a:t>
            </a:r>
            <a:r>
              <a:rPr lang="en-US" sz="800" b="0" i="0" u="none" strike="noStrike">
                <a:effectLst/>
                <a:hlinkClick r:id="rId13">
                  <a:extLst>
                    <a:ext uri="{A12FA001-AC4F-418D-AE19-62706E023703}">
                      <ahyp:hlinkClr xmlns:ahyp="http://schemas.microsoft.com/office/drawing/2018/hyperlinkcolor" val="tx"/>
                    </a:ext>
                  </a:extLst>
                </a:hlinkClick>
              </a:rPr>
              <a:t>@MartinGC94</a:t>
            </a:r>
            <a:r>
              <a:rPr lang="en-US" sz="800" b="0" i="0">
                <a:effectLst/>
              </a:rPr>
              <a:t>!)</a:t>
            </a:r>
          </a:p>
          <a:p>
            <a:pPr algn="l">
              <a:buFont typeface="Arial" panose="020B0604020202020204" pitchFamily="34" charset="0"/>
              <a:buChar char="•"/>
            </a:pPr>
            <a:r>
              <a:rPr lang="en-US" sz="800" b="0" i="0">
                <a:effectLst/>
              </a:rPr>
              <a:t>Throw when too many parameter sets are defined (</a:t>
            </a:r>
            <a:r>
              <a:rPr lang="en-US" sz="800" b="0" i="0" u="none" strike="noStrike">
                <a:effectLst/>
                <a:hlinkClick r:id="rId77">
                  <a:extLst>
                    <a:ext uri="{A12FA001-AC4F-418D-AE19-62706E023703}">
                      <ahyp:hlinkClr xmlns:ahyp="http://schemas.microsoft.com/office/drawing/2018/hyperlinkcolor" val="tx"/>
                    </a:ext>
                  </a:extLst>
                </a:hlinkClick>
              </a:rPr>
              <a:t>#17881</a:t>
            </a:r>
            <a:r>
              <a:rPr lang="en-US" sz="800" b="0" i="0">
                <a:effectLst/>
              </a:rPr>
              <a:t>) (Thanks </a:t>
            </a:r>
            <a:r>
              <a:rPr lang="en-US" sz="800" b="0" i="0" u="none" strike="noStrike">
                <a:effectLst/>
                <a:hlinkClick r:id="rId78">
                  <a:extLst>
                    <a:ext uri="{A12FA001-AC4F-418D-AE19-62706E023703}">
                      <ahyp:hlinkClr xmlns:ahyp="http://schemas.microsoft.com/office/drawing/2018/hyperlinkcolor" val="tx"/>
                    </a:ext>
                  </a:extLst>
                </a:hlinkClick>
              </a:rPr>
              <a:t>@fflaten</a:t>
            </a:r>
            <a:r>
              <a:rPr lang="en-US" sz="800" b="0" i="0">
                <a:effectLst/>
              </a:rPr>
              <a:t>!)</a:t>
            </a:r>
          </a:p>
          <a:p>
            <a:pPr algn="l">
              <a:buFont typeface="Arial" panose="020B0604020202020204" pitchFamily="34" charset="0"/>
              <a:buChar char="•"/>
            </a:pPr>
            <a:r>
              <a:rPr lang="en-US" sz="800" b="0" i="0">
                <a:effectLst/>
              </a:rPr>
              <a:t>Limit searching of charset attribute in meta tag for HTML to first 1024 characters in </a:t>
            </a:r>
            <a:r>
              <a:rPr lang="en-US" sz="800" b="0" i="0" err="1">
                <a:effectLst/>
              </a:rPr>
              <a:t>webcmdlets</a:t>
            </a:r>
            <a:r>
              <a:rPr lang="en-US" sz="800" b="0" i="0">
                <a:effectLst/>
              </a:rPr>
              <a:t> (</a:t>
            </a:r>
            <a:r>
              <a:rPr lang="en-US" sz="800" b="0" i="0" u="none" strike="noStrike">
                <a:effectLst/>
                <a:hlinkClick r:id="rId79">
                  <a:extLst>
                    <a:ext uri="{A12FA001-AC4F-418D-AE19-62706E023703}">
                      <ahyp:hlinkClr xmlns:ahyp="http://schemas.microsoft.com/office/drawing/2018/hyperlinkcolor" val="tx"/>
                    </a:ext>
                  </a:extLst>
                </a:hlinkClick>
              </a:rPr>
              <a:t>#17813</a:t>
            </a:r>
            <a:r>
              <a:rPr lang="en-US" sz="800" b="0" i="0">
                <a:effectLst/>
              </a:rPr>
              <a:t>)</a:t>
            </a:r>
          </a:p>
          <a:p>
            <a:pPr algn="l">
              <a:buFont typeface="Arial" panose="020B0604020202020204" pitchFamily="34" charset="0"/>
              <a:buChar char="•"/>
            </a:pPr>
            <a:r>
              <a:rPr lang="en-US" sz="800" b="0" i="0">
                <a:effectLst/>
              </a:rPr>
              <a:t>Fix Update-Help failing silently with implicit non-US culture. (</a:t>
            </a:r>
            <a:r>
              <a:rPr lang="en-US" sz="800" b="0" i="0" u="none" strike="noStrike">
                <a:effectLst/>
                <a:hlinkClick r:id="rId80">
                  <a:extLst>
                    <a:ext uri="{A12FA001-AC4F-418D-AE19-62706E023703}">
                      <ahyp:hlinkClr xmlns:ahyp="http://schemas.microsoft.com/office/drawing/2018/hyperlinkcolor" val="tx"/>
                    </a:ext>
                  </a:extLst>
                </a:hlinkClick>
              </a:rPr>
              <a:t>#17780</a:t>
            </a:r>
            <a:r>
              <a:rPr lang="en-US" sz="800" b="0" i="0">
                <a:effectLst/>
              </a:rPr>
              <a:t>) (Thanks </a:t>
            </a:r>
            <a:r>
              <a:rPr lang="en-US" sz="800" b="0" i="0" u="none" strike="noStrike">
                <a:effectLst/>
                <a:hlinkClick r:id="rId81">
                  <a:extLst>
                    <a:ext uri="{A12FA001-AC4F-418D-AE19-62706E023703}">
                      <ahyp:hlinkClr xmlns:ahyp="http://schemas.microsoft.com/office/drawing/2018/hyperlinkcolor" val="tx"/>
                    </a:ext>
                  </a:extLst>
                </a:hlinkClick>
              </a:rPr>
              <a:t>@dkaszews</a:t>
            </a:r>
            <a:r>
              <a:rPr lang="en-US" sz="800" b="0" i="0">
                <a:effectLst/>
              </a:rPr>
              <a:t>!)</a:t>
            </a:r>
          </a:p>
          <a:p>
            <a:pPr algn="l">
              <a:buFont typeface="Arial" panose="020B0604020202020204" pitchFamily="34" charset="0"/>
              <a:buChar char="•"/>
            </a:pPr>
            <a:r>
              <a:rPr lang="en-US" sz="800" b="0" i="0">
                <a:effectLst/>
              </a:rPr>
              <a:t>Add the </a:t>
            </a:r>
            <a:r>
              <a:rPr lang="en-US" sz="800" b="0" i="0" err="1">
                <a:effectLst/>
              </a:rPr>
              <a:t>ValidateNotNullOrWhiteSpace</a:t>
            </a:r>
            <a:r>
              <a:rPr lang="en-US" sz="800" b="0" i="0">
                <a:effectLst/>
              </a:rPr>
              <a:t> attribute (</a:t>
            </a:r>
            <a:r>
              <a:rPr lang="en-US" sz="800" b="0" i="0" u="none" strike="noStrike">
                <a:effectLst/>
                <a:hlinkClick r:id="rId82">
                  <a:extLst>
                    <a:ext uri="{A12FA001-AC4F-418D-AE19-62706E023703}">
                      <ahyp:hlinkClr xmlns:ahyp="http://schemas.microsoft.com/office/drawing/2018/hyperlinkcolor" val="tx"/>
                    </a:ext>
                  </a:extLst>
                </a:hlinkClick>
              </a:rPr>
              <a:t>#17191</a:t>
            </a:r>
            <a:r>
              <a:rPr lang="en-US" sz="800" b="0" i="0">
                <a:effectLst/>
              </a:rPr>
              <a:t>) (Thanks </a:t>
            </a:r>
            <a:r>
              <a:rPr lang="en-US" sz="800" b="0" i="0" u="none" strike="noStrike">
                <a:effectLst/>
                <a:hlinkClick r:id="rId83">
                  <a:extLst>
                    <a:ext uri="{A12FA001-AC4F-418D-AE19-62706E023703}">
                      <ahyp:hlinkClr xmlns:ahyp="http://schemas.microsoft.com/office/drawing/2018/hyperlinkcolor" val="tx"/>
                    </a:ext>
                  </a:extLst>
                </a:hlinkClick>
              </a:rPr>
              <a:t>@wmentha</a:t>
            </a:r>
            <a:r>
              <a:rPr lang="en-US" sz="800" b="0" i="0">
                <a:effectLst/>
              </a:rPr>
              <a:t>!)</a:t>
            </a:r>
          </a:p>
          <a:p>
            <a:pPr algn="l">
              <a:buFont typeface="Arial" panose="020B0604020202020204" pitchFamily="34" charset="0"/>
              <a:buChar char="•"/>
            </a:pPr>
            <a:r>
              <a:rPr lang="en-US" sz="800" b="0" i="0">
                <a:effectLst/>
              </a:rPr>
              <a:t>Improve enumeration of inferred types in pipeline (</a:t>
            </a:r>
            <a:r>
              <a:rPr lang="en-US" sz="800" b="0" i="0" u="none" strike="noStrike">
                <a:effectLst/>
                <a:hlinkClick r:id="rId84">
                  <a:extLst>
                    <a:ext uri="{A12FA001-AC4F-418D-AE19-62706E023703}">
                      <ahyp:hlinkClr xmlns:ahyp="http://schemas.microsoft.com/office/drawing/2018/hyperlinkcolor" val="tx"/>
                    </a:ext>
                  </a:extLst>
                </a:hlinkClick>
              </a:rPr>
              <a:t>#17799</a:t>
            </a:r>
            <a:r>
              <a:rPr lang="en-US" sz="800" b="0" i="0">
                <a:effectLst/>
              </a:rPr>
              <a:t>) (Thanks </a:t>
            </a:r>
            <a:r>
              <a:rPr lang="en-US" sz="800" b="0" i="0" u="none" strike="noStrike">
                <a:effectLst/>
                <a:hlinkClick r:id="rId13">
                  <a:extLst>
                    <a:ext uri="{A12FA001-AC4F-418D-AE19-62706E023703}">
                      <ahyp:hlinkClr xmlns:ahyp="http://schemas.microsoft.com/office/drawing/2018/hyperlinkcolor" val="tx"/>
                    </a:ext>
                  </a:extLst>
                </a:hlinkClick>
              </a:rPr>
              <a:t>@MartinGC94</a:t>
            </a:r>
            <a:r>
              <a:rPr lang="en-US" sz="800" b="0" i="0">
                <a:effectLst/>
              </a:rPr>
              <a:t>!)</a:t>
            </a:r>
          </a:p>
          <a:p>
            <a:br>
              <a:rPr lang="en-US" sz="800"/>
            </a:br>
            <a:endParaRPr lang="en-US" sz="800"/>
          </a:p>
        </p:txBody>
      </p:sp>
      <p:sp>
        <p:nvSpPr>
          <p:cNvPr id="2" name="Title 1">
            <a:extLst>
              <a:ext uri="{FF2B5EF4-FFF2-40B4-BE49-F238E27FC236}">
                <a16:creationId xmlns:a16="http://schemas.microsoft.com/office/drawing/2014/main" id="{3B2524E7-4042-AA9B-81C0-5889AE4D416F}"/>
              </a:ext>
            </a:extLst>
          </p:cNvPr>
          <p:cNvSpPr>
            <a:spLocks noGrp="1"/>
          </p:cNvSpPr>
          <p:nvPr>
            <p:ph type="title"/>
          </p:nvPr>
        </p:nvSpPr>
        <p:spPr/>
        <p:txBody>
          <a:bodyPr>
            <a:normAutofit/>
          </a:bodyPr>
          <a:lstStyle/>
          <a:p>
            <a:r>
              <a:rPr lang="en-US" sz="2800"/>
              <a:t>Commitment to Improving PowerShell</a:t>
            </a:r>
          </a:p>
        </p:txBody>
      </p:sp>
      <p:sp>
        <p:nvSpPr>
          <p:cNvPr id="56" name="Content Placeholder 55">
            <a:extLst>
              <a:ext uri="{FF2B5EF4-FFF2-40B4-BE49-F238E27FC236}">
                <a16:creationId xmlns:a16="http://schemas.microsoft.com/office/drawing/2014/main" id="{C754D56A-74E9-36B5-D292-F1965F3290C3}"/>
              </a:ext>
            </a:extLst>
          </p:cNvPr>
          <p:cNvSpPr>
            <a:spLocks noGrp="1"/>
          </p:cNvSpPr>
          <p:nvPr>
            <p:ph idx="1"/>
          </p:nvPr>
        </p:nvSpPr>
        <p:spPr/>
        <p:txBody>
          <a:bodyPr/>
          <a:lstStyle/>
          <a:p>
            <a:r>
              <a:rPr lang="en-US"/>
              <a:t>27 different releases since April 27</a:t>
            </a:r>
          </a:p>
          <a:p>
            <a:r>
              <a:rPr lang="en-US"/>
              <a:t>8 of which are preview releases</a:t>
            </a:r>
          </a:p>
        </p:txBody>
      </p:sp>
      <p:sp>
        <p:nvSpPr>
          <p:cNvPr id="4" name="Oval 3">
            <a:extLst>
              <a:ext uri="{FF2B5EF4-FFF2-40B4-BE49-F238E27FC236}">
                <a16:creationId xmlns:a16="http://schemas.microsoft.com/office/drawing/2014/main" id="{B2D24FFF-1FE4-055E-7341-3611EA01DC72}"/>
              </a:ext>
            </a:extLst>
          </p:cNvPr>
          <p:cNvSpPr/>
          <p:nvPr/>
        </p:nvSpPr>
        <p:spPr>
          <a:xfrm>
            <a:off x="94735" y="84777"/>
            <a:ext cx="210065" cy="19770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0" name="TextBox 9">
            <a:extLst>
              <a:ext uri="{FF2B5EF4-FFF2-40B4-BE49-F238E27FC236}">
                <a16:creationId xmlns:a16="http://schemas.microsoft.com/office/drawing/2014/main" id="{665661E5-E15D-2C4A-D801-05B1D4382823}"/>
              </a:ext>
            </a:extLst>
          </p:cNvPr>
          <p:cNvSpPr txBox="1"/>
          <p:nvPr/>
        </p:nvSpPr>
        <p:spPr>
          <a:xfrm>
            <a:off x="8906032" y="3684290"/>
            <a:ext cx="6106884" cy="954107"/>
          </a:xfrm>
          <a:prstGeom prst="rect">
            <a:avLst/>
          </a:prstGeom>
          <a:noFill/>
        </p:spPr>
        <p:txBody>
          <a:bodyPr wrap="square">
            <a:spAutoFit/>
          </a:bodyPr>
          <a:lstStyle/>
          <a:p>
            <a:r>
              <a:rPr lang="en-US" sz="800"/>
              <a:t>Add instrumentation to </a:t>
            </a:r>
            <a:r>
              <a:rPr lang="en-US" sz="800" err="1"/>
              <a:t>AmsiUtil</a:t>
            </a:r>
            <a:r>
              <a:rPr lang="en-US" sz="800"/>
              <a:t> and make the </a:t>
            </a:r>
            <a:r>
              <a:rPr lang="en-US" sz="800" err="1"/>
              <a:t>init</a:t>
            </a:r>
            <a:r>
              <a:rPr lang="en-US" sz="800"/>
              <a:t> variable </a:t>
            </a:r>
            <a:r>
              <a:rPr lang="en-US" sz="800" err="1"/>
              <a:t>readonly</a:t>
            </a:r>
            <a:r>
              <a:rPr lang="en-US" sz="800"/>
              <a:t> (#18727)</a:t>
            </a:r>
          </a:p>
          <a:p>
            <a:r>
              <a:rPr lang="en-US" sz="800"/>
              <a:t>Fix support for </a:t>
            </a:r>
            <a:r>
              <a:rPr lang="en-US" sz="800" err="1"/>
              <a:t>NanoServer</a:t>
            </a:r>
            <a:r>
              <a:rPr lang="en-US" sz="800"/>
              <a:t> due to the lack of AMSI (#18882)</a:t>
            </a:r>
          </a:p>
          <a:p>
            <a:r>
              <a:rPr lang="en-US" sz="800"/>
              <a:t>Adding missing guard for telemetry optout to avoid </a:t>
            </a:r>
            <a:r>
              <a:rPr lang="en-US" sz="800" err="1"/>
              <a:t>NullReferenceException</a:t>
            </a:r>
            <a:r>
              <a:rPr lang="en-US" sz="800"/>
              <a:t> when importing modules (#18949) (Thanks @</a:t>
            </a:r>
            <a:r>
              <a:rPr lang="en-US" sz="800" err="1"/>
              <a:t>powercode</a:t>
            </a:r>
            <a:r>
              <a:rPr lang="en-US" sz="800"/>
              <a:t>!)</a:t>
            </a:r>
          </a:p>
          <a:p>
            <a:r>
              <a:rPr lang="en-US" sz="800"/>
              <a:t>Fix </a:t>
            </a:r>
            <a:r>
              <a:rPr lang="en-US" sz="800" err="1"/>
              <a:t>VtSubstring</a:t>
            </a:r>
            <a:r>
              <a:rPr lang="en-US" sz="800"/>
              <a:t> helper method to correctly check chars copied (#19240)</a:t>
            </a:r>
          </a:p>
          <a:p>
            <a:r>
              <a:rPr lang="en-US" sz="800"/>
              <a:t>Fix </a:t>
            </a:r>
            <a:r>
              <a:rPr lang="en-US" sz="800" err="1"/>
              <a:t>ConciseView</a:t>
            </a:r>
            <a:r>
              <a:rPr lang="en-US" sz="800"/>
              <a:t> to handle custom </a:t>
            </a:r>
            <a:r>
              <a:rPr lang="en-US" sz="800" err="1"/>
              <a:t>ParserError</a:t>
            </a:r>
            <a:r>
              <a:rPr lang="en-US" sz="800"/>
              <a:t> error records (#19239)</a:t>
            </a:r>
          </a:p>
          <a:p>
            <a:br>
              <a:rPr lang="en-US" sz="800"/>
            </a:br>
            <a:endParaRPr lang="en-US" sz="800"/>
          </a:p>
        </p:txBody>
      </p:sp>
      <p:sp>
        <p:nvSpPr>
          <p:cNvPr id="12" name="TextBox 11">
            <a:extLst>
              <a:ext uri="{FF2B5EF4-FFF2-40B4-BE49-F238E27FC236}">
                <a16:creationId xmlns:a16="http://schemas.microsoft.com/office/drawing/2014/main" id="{15C8704B-F5C2-A3C7-D31A-F5CFAD34CC91}"/>
              </a:ext>
            </a:extLst>
          </p:cNvPr>
          <p:cNvSpPr txBox="1"/>
          <p:nvPr/>
        </p:nvSpPr>
        <p:spPr>
          <a:xfrm rot="743265">
            <a:off x="164602" y="3429000"/>
            <a:ext cx="4132941" cy="2185214"/>
          </a:xfrm>
          <a:prstGeom prst="rect">
            <a:avLst/>
          </a:prstGeom>
          <a:noFill/>
        </p:spPr>
        <p:txBody>
          <a:bodyPr wrap="square">
            <a:spAutoFit/>
          </a:bodyPr>
          <a:lstStyle/>
          <a:p>
            <a:r>
              <a:rPr lang="en-US" sz="800"/>
              <a:t>Update some PowerShell APIs to throw </a:t>
            </a:r>
            <a:r>
              <a:rPr lang="en-US" sz="800" err="1"/>
              <a:t>ArgumentException</a:t>
            </a:r>
            <a:r>
              <a:rPr lang="en-US" sz="800"/>
              <a:t> instead of </a:t>
            </a:r>
            <a:r>
              <a:rPr lang="en-US" sz="800" err="1"/>
              <a:t>ArgumentNullException</a:t>
            </a:r>
            <a:r>
              <a:rPr lang="en-US" sz="800"/>
              <a:t> when the argument is an empty string (#19215) (Thanks @</a:t>
            </a:r>
            <a:r>
              <a:rPr lang="en-US" sz="800" err="1"/>
              <a:t>xtqqczze</a:t>
            </a:r>
            <a:r>
              <a:rPr lang="en-US" sz="800"/>
              <a:t>!)</a:t>
            </a:r>
          </a:p>
          <a:p>
            <a:r>
              <a:rPr lang="en-US" sz="800"/>
              <a:t>Add the parameter -</a:t>
            </a:r>
            <a:r>
              <a:rPr lang="en-US" sz="800" err="1"/>
              <a:t>ProgressAction</a:t>
            </a:r>
            <a:r>
              <a:rPr lang="en-US" sz="800"/>
              <a:t> to the common parameters (#18887)</a:t>
            </a:r>
          </a:p>
          <a:p>
            <a:r>
              <a:rPr lang="en-US" sz="800"/>
              <a:t>Fix </a:t>
            </a:r>
            <a:r>
              <a:rPr lang="en-US" sz="800" err="1"/>
              <a:t>PlainText</a:t>
            </a:r>
            <a:r>
              <a:rPr lang="en-US" sz="800"/>
              <a:t> output to correctly remove the Reset VT sequence without number (#19283)</a:t>
            </a:r>
          </a:p>
          <a:p>
            <a:r>
              <a:rPr lang="en-US" sz="800"/>
              <a:t>Fix </a:t>
            </a:r>
            <a:r>
              <a:rPr lang="en-US" sz="800" err="1"/>
              <a:t>ConciseView</a:t>
            </a:r>
            <a:r>
              <a:rPr lang="en-US" sz="800"/>
              <a:t> to handle custom </a:t>
            </a:r>
            <a:r>
              <a:rPr lang="en-US" sz="800" err="1"/>
              <a:t>ParserError</a:t>
            </a:r>
            <a:r>
              <a:rPr lang="en-US" sz="800"/>
              <a:t> error records (#19239)</a:t>
            </a:r>
          </a:p>
          <a:p>
            <a:r>
              <a:rPr lang="en-US" sz="800"/>
              <a:t>Fix </a:t>
            </a:r>
            <a:r>
              <a:rPr lang="en-US" sz="800" err="1"/>
              <a:t>VtSubstring</a:t>
            </a:r>
            <a:r>
              <a:rPr lang="en-US" sz="800"/>
              <a:t> helper method to correctly check characters copied (#19240)</a:t>
            </a:r>
          </a:p>
          <a:p>
            <a:r>
              <a:rPr lang="en-US" sz="800"/>
              <a:t>Update the </a:t>
            </a:r>
            <a:r>
              <a:rPr lang="en-US" sz="800" err="1"/>
              <a:t>FeedbackProvider</a:t>
            </a:r>
            <a:r>
              <a:rPr lang="en-US" sz="800"/>
              <a:t> interface to return structured data (#19133)</a:t>
            </a:r>
          </a:p>
          <a:p>
            <a:r>
              <a:rPr lang="en-US" sz="800"/>
              <a:t>Make the exception error in PowerShell able to associate with the right history entry (#19095)</a:t>
            </a:r>
          </a:p>
          <a:p>
            <a:r>
              <a:rPr lang="en-US" sz="800"/>
              <a:t>Fix for JEA session leaking functions (#19024)</a:t>
            </a:r>
          </a:p>
          <a:p>
            <a:r>
              <a:rPr lang="en-US" sz="800"/>
              <a:t>Add WDAC events and system lockdown notification (#18893)</a:t>
            </a:r>
          </a:p>
          <a:p>
            <a:r>
              <a:rPr lang="en-US" sz="800"/>
              <a:t>Fix support for </a:t>
            </a:r>
            <a:r>
              <a:rPr lang="en-US" sz="800" err="1"/>
              <a:t>nanoserver</a:t>
            </a:r>
            <a:r>
              <a:rPr lang="en-US" sz="800"/>
              <a:t> due to lack of AMSI (#18882)</a:t>
            </a:r>
          </a:p>
          <a:p>
            <a:r>
              <a:rPr lang="en-US" sz="800"/>
              <a:t>Fix Start-Job to check the existence of working directory using the PowerShell way (#18917)</a:t>
            </a:r>
          </a:p>
          <a:p>
            <a:r>
              <a:rPr lang="en-US" sz="800"/>
              <a:t>Fix Switch-Process error to include the command that is not found (#18650)</a:t>
            </a:r>
          </a:p>
          <a:p>
            <a:endParaRPr lang="en-US" sz="800"/>
          </a:p>
          <a:p>
            <a:br>
              <a:rPr lang="en-US" sz="800"/>
            </a:br>
            <a:endParaRPr lang="en-US" sz="800"/>
          </a:p>
        </p:txBody>
      </p:sp>
      <p:sp>
        <p:nvSpPr>
          <p:cNvPr id="16" name="TextBox 15">
            <a:extLst>
              <a:ext uri="{FF2B5EF4-FFF2-40B4-BE49-F238E27FC236}">
                <a16:creationId xmlns:a16="http://schemas.microsoft.com/office/drawing/2014/main" id="{84A860AC-07BD-18CA-6C19-00EFDBAF906E}"/>
              </a:ext>
            </a:extLst>
          </p:cNvPr>
          <p:cNvSpPr txBox="1"/>
          <p:nvPr/>
        </p:nvSpPr>
        <p:spPr>
          <a:xfrm>
            <a:off x="4006177" y="391884"/>
            <a:ext cx="5550832" cy="5755422"/>
          </a:xfrm>
          <a:prstGeom prst="rect">
            <a:avLst/>
          </a:prstGeom>
          <a:noFill/>
        </p:spPr>
        <p:txBody>
          <a:bodyPr wrap="square">
            <a:spAutoFit/>
          </a:bodyPr>
          <a:lstStyle/>
          <a:p>
            <a:pPr algn="l">
              <a:buFont typeface="Arial" panose="020B0604020202020204" pitchFamily="34" charset="0"/>
              <a:buChar char="•"/>
            </a:pPr>
            <a:r>
              <a:rPr lang="en-US" sz="800" b="0" i="0">
                <a:effectLst/>
                <a:latin typeface="-apple-system"/>
              </a:rPr>
              <a:t>Fix completion for </a:t>
            </a:r>
            <a:r>
              <a:rPr lang="en-US" sz="800" b="0" i="0" err="1">
                <a:effectLst/>
                <a:latin typeface="-apple-system"/>
              </a:rPr>
              <a:t>PSCustomObject</a:t>
            </a:r>
            <a:r>
              <a:rPr lang="en-US" sz="800" b="0" i="0">
                <a:effectLst/>
                <a:latin typeface="-apple-system"/>
              </a:rPr>
              <a:t> variable properties (</a:t>
            </a:r>
            <a:r>
              <a:rPr lang="en-US" sz="800" b="0" i="0" u="none" strike="noStrike">
                <a:effectLst/>
                <a:latin typeface="-apple-system"/>
                <a:hlinkClick r:id="rId85">
                  <a:extLst>
                    <a:ext uri="{A12FA001-AC4F-418D-AE19-62706E023703}">
                      <ahyp:hlinkClr xmlns:ahyp="http://schemas.microsoft.com/office/drawing/2018/hyperlinkcolor" val="tx"/>
                    </a:ext>
                  </a:extLst>
                </a:hlinkClick>
              </a:rPr>
              <a:t>#18682</a:t>
            </a:r>
            <a:r>
              <a:rPr lang="en-US" sz="800" b="0" i="0">
                <a:effectLst/>
                <a:latin typeface="-apple-system"/>
              </a:rPr>
              <a:t>) (Thanks </a:t>
            </a:r>
            <a:r>
              <a:rPr lang="en-US" sz="800" b="0" i="0" u="none" strike="noStrike">
                <a:effectLst/>
                <a:latin typeface="-apple-system"/>
                <a:hlinkClick r:id="rId13">
                  <a:extLst>
                    <a:ext uri="{A12FA001-AC4F-418D-AE19-62706E023703}">
                      <ahyp:hlinkClr xmlns:ahyp="http://schemas.microsoft.com/office/drawing/2018/hyperlinkcolor" val="tx"/>
                    </a:ext>
                  </a:extLst>
                </a:hlinkClick>
              </a:rPr>
              <a:t>@MartinGC94</a:t>
            </a:r>
            <a:r>
              <a:rPr lang="en-US" sz="800" b="0" i="0">
                <a:effectLst/>
                <a:latin typeface="-apple-system"/>
              </a:rPr>
              <a:t>!)</a:t>
            </a:r>
          </a:p>
          <a:p>
            <a:pPr algn="l">
              <a:buFont typeface="Arial" panose="020B0604020202020204" pitchFamily="34" charset="0"/>
              <a:buChar char="•"/>
            </a:pPr>
            <a:r>
              <a:rPr lang="en-US" sz="800" b="0" i="0">
                <a:effectLst/>
                <a:latin typeface="-apple-system"/>
              </a:rPr>
              <a:t>Improve type inference for Get-Random (</a:t>
            </a:r>
            <a:r>
              <a:rPr lang="en-US" sz="800" b="0" i="0" u="none" strike="noStrike">
                <a:effectLst/>
                <a:latin typeface="-apple-system"/>
                <a:hlinkClick r:id="rId86">
                  <a:extLst>
                    <a:ext uri="{A12FA001-AC4F-418D-AE19-62706E023703}">
                      <ahyp:hlinkClr xmlns:ahyp="http://schemas.microsoft.com/office/drawing/2018/hyperlinkcolor" val="tx"/>
                    </a:ext>
                  </a:extLst>
                </a:hlinkClick>
              </a:rPr>
              <a:t>#18972</a:t>
            </a:r>
            <a:r>
              <a:rPr lang="en-US" sz="800" b="0" i="0">
                <a:effectLst/>
                <a:latin typeface="-apple-system"/>
              </a:rPr>
              <a:t>) (Thanks </a:t>
            </a:r>
            <a:r>
              <a:rPr lang="en-US" sz="800" b="0" i="0" u="none" strike="noStrike">
                <a:effectLst/>
                <a:latin typeface="-apple-system"/>
                <a:hlinkClick r:id="rId13">
                  <a:extLst>
                    <a:ext uri="{A12FA001-AC4F-418D-AE19-62706E023703}">
                      <ahyp:hlinkClr xmlns:ahyp="http://schemas.microsoft.com/office/drawing/2018/hyperlinkcolor" val="tx"/>
                    </a:ext>
                  </a:extLst>
                </a:hlinkClick>
              </a:rPr>
              <a:t>@MartinGC94</a:t>
            </a:r>
            <a:r>
              <a:rPr lang="en-US" sz="800" b="0" i="0">
                <a:effectLst/>
                <a:latin typeface="-apple-system"/>
              </a:rPr>
              <a:t>!)</a:t>
            </a:r>
          </a:p>
          <a:p>
            <a:pPr algn="l">
              <a:buFont typeface="Arial" panose="020B0604020202020204" pitchFamily="34" charset="0"/>
              <a:buChar char="•"/>
            </a:pPr>
            <a:r>
              <a:rPr lang="en-US" sz="800" b="0" i="0">
                <a:effectLst/>
                <a:latin typeface="-apple-system"/>
              </a:rPr>
              <a:t>Make -Encoding parameter able to take ANSI encoding in PowerShell (</a:t>
            </a:r>
            <a:r>
              <a:rPr lang="en-US" sz="800" b="0" i="0" u="none" strike="noStrike">
                <a:effectLst/>
                <a:latin typeface="-apple-system"/>
                <a:hlinkClick r:id="rId87">
                  <a:extLst>
                    <a:ext uri="{A12FA001-AC4F-418D-AE19-62706E023703}">
                      <ahyp:hlinkClr xmlns:ahyp="http://schemas.microsoft.com/office/drawing/2018/hyperlinkcolor" val="tx"/>
                    </a:ext>
                  </a:extLst>
                </a:hlinkClick>
              </a:rPr>
              <a:t>#19298</a:t>
            </a:r>
            <a:r>
              <a:rPr lang="en-US" sz="800" b="0" i="0">
                <a:effectLst/>
                <a:latin typeface="-apple-system"/>
              </a:rPr>
              <a:t>) (Thanks </a:t>
            </a:r>
            <a:r>
              <a:rPr lang="en-US" sz="800" b="0" i="0" u="none" strike="noStrike">
                <a:effectLst/>
                <a:latin typeface="-apple-system"/>
                <a:hlinkClick r:id="rId6">
                  <a:extLst>
                    <a:ext uri="{A12FA001-AC4F-418D-AE19-62706E023703}">
                      <ahyp:hlinkClr xmlns:ahyp="http://schemas.microsoft.com/office/drawing/2018/hyperlinkcolor" val="tx"/>
                    </a:ext>
                  </a:extLst>
                </a:hlinkClick>
              </a:rPr>
              <a:t>@CarloToso</a:t>
            </a:r>
            <a:r>
              <a:rPr lang="en-US" sz="800" b="0" i="0">
                <a:effectLst/>
                <a:latin typeface="-apple-system"/>
              </a:rPr>
              <a:t>!)</a:t>
            </a:r>
          </a:p>
          <a:p>
            <a:pPr algn="l">
              <a:buFont typeface="Arial" panose="020B0604020202020204" pitchFamily="34" charset="0"/>
              <a:buChar char="•"/>
            </a:pPr>
            <a:r>
              <a:rPr lang="en-US" sz="800" b="0" i="0">
                <a:effectLst/>
                <a:latin typeface="-apple-system"/>
              </a:rPr>
              <a:t>Telemetry improvements for tracking experimental feature opt out (</a:t>
            </a:r>
            <a:r>
              <a:rPr lang="en-US" sz="800" b="0" i="0" u="none" strike="noStrike">
                <a:effectLst/>
                <a:latin typeface="-apple-system"/>
                <a:hlinkClick r:id="rId88">
                  <a:extLst>
                    <a:ext uri="{A12FA001-AC4F-418D-AE19-62706E023703}">
                      <ahyp:hlinkClr xmlns:ahyp="http://schemas.microsoft.com/office/drawing/2018/hyperlinkcolor" val="tx"/>
                    </a:ext>
                  </a:extLst>
                </a:hlinkClick>
              </a:rPr>
              <a:t>#18762</a:t>
            </a:r>
            <a:r>
              <a:rPr lang="en-US" sz="800" b="0" i="0">
                <a:effectLst/>
                <a:latin typeface="-apple-system"/>
              </a:rPr>
              <a:t>)</a:t>
            </a:r>
          </a:p>
          <a:p>
            <a:pPr algn="l">
              <a:buFont typeface="Arial" panose="020B0604020202020204" pitchFamily="34" charset="0"/>
              <a:buChar char="•"/>
            </a:pPr>
            <a:r>
              <a:rPr lang="en-US" sz="800" b="0" i="0">
                <a:effectLst/>
                <a:latin typeface="-apple-system"/>
              </a:rPr>
              <a:t>Support HTTP persistent connections in Web Cmdlets (</a:t>
            </a:r>
            <a:r>
              <a:rPr lang="en-US" sz="800" b="0" i="0" u="none" strike="noStrike">
                <a:effectLst/>
                <a:latin typeface="-apple-system"/>
                <a:hlinkClick r:id="rId89">
                  <a:extLst>
                    <a:ext uri="{A12FA001-AC4F-418D-AE19-62706E023703}">
                      <ahyp:hlinkClr xmlns:ahyp="http://schemas.microsoft.com/office/drawing/2018/hyperlinkcolor" val="tx"/>
                    </a:ext>
                  </a:extLst>
                </a:hlinkClick>
              </a:rPr>
              <a:t>#19249</a:t>
            </a:r>
            <a:r>
              <a:rPr lang="en-US" sz="800" b="0" i="0">
                <a:effectLst/>
                <a:latin typeface="-apple-system"/>
              </a:rPr>
              <a:t>) (Thanks </a:t>
            </a:r>
            <a:r>
              <a:rPr lang="en-US" sz="800" b="0" i="0" u="none" strike="noStrike">
                <a:effectLst/>
                <a:latin typeface="-apple-system"/>
                <a:hlinkClick r:id="rId90">
                  <a:extLst>
                    <a:ext uri="{A12FA001-AC4F-418D-AE19-62706E023703}">
                      <ahyp:hlinkClr xmlns:ahyp="http://schemas.microsoft.com/office/drawing/2018/hyperlinkcolor" val="tx"/>
                    </a:ext>
                  </a:extLst>
                </a:hlinkClick>
              </a:rPr>
              <a:t>@stevenebutler</a:t>
            </a:r>
            <a:r>
              <a:rPr lang="en-US" sz="800" b="0" i="0">
                <a:effectLst/>
                <a:latin typeface="-apple-system"/>
              </a:rPr>
              <a:t>!)</a:t>
            </a:r>
          </a:p>
          <a:p>
            <a:pPr algn="l">
              <a:buFont typeface="Arial" panose="020B0604020202020204" pitchFamily="34" charset="0"/>
              <a:buChar char="•"/>
            </a:pPr>
            <a:r>
              <a:rPr lang="en-US" sz="800" b="0" i="0">
                <a:effectLst/>
                <a:latin typeface="-apple-system"/>
              </a:rPr>
              <a:t>Fix using xml -Body in </a:t>
            </a:r>
            <a:r>
              <a:rPr lang="en-US" sz="800" b="0" i="0" err="1">
                <a:effectLst/>
                <a:latin typeface="-apple-system"/>
              </a:rPr>
              <a:t>webcmdlets</a:t>
            </a:r>
            <a:r>
              <a:rPr lang="en-US" sz="800" b="0" i="0">
                <a:effectLst/>
                <a:latin typeface="-apple-system"/>
              </a:rPr>
              <a:t> without an encoding (</a:t>
            </a:r>
            <a:r>
              <a:rPr lang="en-US" sz="800" b="0" i="0" u="none" strike="noStrike">
                <a:effectLst/>
                <a:latin typeface="-apple-system"/>
                <a:hlinkClick r:id="rId91">
                  <a:extLst>
                    <a:ext uri="{A12FA001-AC4F-418D-AE19-62706E023703}">
                      <ahyp:hlinkClr xmlns:ahyp="http://schemas.microsoft.com/office/drawing/2018/hyperlinkcolor" val="tx"/>
                    </a:ext>
                  </a:extLst>
                </a:hlinkClick>
              </a:rPr>
              <a:t>#19281</a:t>
            </a:r>
            <a:r>
              <a:rPr lang="en-US" sz="800" b="0" i="0">
                <a:effectLst/>
                <a:latin typeface="-apple-system"/>
              </a:rPr>
              <a:t>) (Thanks </a:t>
            </a:r>
            <a:r>
              <a:rPr lang="en-US" sz="800" b="0" i="0" u="none" strike="noStrike">
                <a:effectLst/>
                <a:latin typeface="-apple-system"/>
                <a:hlinkClick r:id="rId6">
                  <a:extLst>
                    <a:ext uri="{A12FA001-AC4F-418D-AE19-62706E023703}">
                      <ahyp:hlinkClr xmlns:ahyp="http://schemas.microsoft.com/office/drawing/2018/hyperlinkcolor" val="tx"/>
                    </a:ext>
                  </a:extLst>
                </a:hlinkClick>
              </a:rPr>
              <a:t>@CarloToso</a:t>
            </a:r>
            <a:r>
              <a:rPr lang="en-US" sz="800" b="0" i="0">
                <a:effectLst/>
                <a:latin typeface="-apple-system"/>
              </a:rPr>
              <a:t>!)</a:t>
            </a:r>
          </a:p>
          <a:p>
            <a:pPr algn="l">
              <a:buFont typeface="Arial" panose="020B0604020202020204" pitchFamily="34" charset="0"/>
              <a:buChar char="•"/>
            </a:pPr>
            <a:r>
              <a:rPr lang="en-US" sz="800" b="0" i="0">
                <a:effectLst/>
                <a:latin typeface="-apple-system"/>
              </a:rPr>
              <a:t>Add the Statement property to $</a:t>
            </a:r>
            <a:r>
              <a:rPr lang="en-US" sz="800" b="0" i="0" err="1">
                <a:effectLst/>
                <a:latin typeface="-apple-system"/>
              </a:rPr>
              <a:t>MyInvocation</a:t>
            </a:r>
            <a:r>
              <a:rPr lang="en-US" sz="800" b="0" i="0">
                <a:effectLst/>
                <a:latin typeface="-apple-system"/>
              </a:rPr>
              <a:t> (</a:t>
            </a:r>
            <a:r>
              <a:rPr lang="en-US" sz="800" b="0" i="0" u="none" strike="noStrike">
                <a:effectLst/>
                <a:latin typeface="-apple-system"/>
                <a:hlinkClick r:id="rId92">
                  <a:extLst>
                    <a:ext uri="{A12FA001-AC4F-418D-AE19-62706E023703}">
                      <ahyp:hlinkClr xmlns:ahyp="http://schemas.microsoft.com/office/drawing/2018/hyperlinkcolor" val="tx"/>
                    </a:ext>
                  </a:extLst>
                </a:hlinkClick>
              </a:rPr>
              <a:t>#19027</a:t>
            </a:r>
            <a:r>
              <a:rPr lang="en-US" sz="800" b="0" i="0">
                <a:effectLst/>
                <a:latin typeface="-apple-system"/>
              </a:rPr>
              <a:t>) (Thanks </a:t>
            </a:r>
            <a:r>
              <a:rPr lang="en-US" sz="800" b="0" i="0" u="none" strike="noStrike">
                <a:effectLst/>
                <a:latin typeface="-apple-system"/>
                <a:hlinkClick r:id="rId93">
                  <a:extLst>
                    <a:ext uri="{A12FA001-AC4F-418D-AE19-62706E023703}">
                      <ahyp:hlinkClr xmlns:ahyp="http://schemas.microsoft.com/office/drawing/2018/hyperlinkcolor" val="tx"/>
                    </a:ext>
                  </a:extLst>
                </a:hlinkClick>
              </a:rPr>
              <a:t>@IISResetMe</a:t>
            </a:r>
            <a:r>
              <a:rPr lang="en-US" sz="800" b="0" i="0">
                <a:effectLst/>
                <a:latin typeface="-apple-system"/>
              </a:rPr>
              <a:t>!)</a:t>
            </a:r>
          </a:p>
          <a:p>
            <a:pPr algn="l">
              <a:buFont typeface="Arial" panose="020B0604020202020204" pitchFamily="34" charset="0"/>
              <a:buChar char="•"/>
            </a:pPr>
            <a:r>
              <a:rPr lang="en-US" sz="800" b="0" i="0">
                <a:effectLst/>
                <a:latin typeface="-apple-system"/>
              </a:rPr>
              <a:t>Fix Start-Process -Wait with -Credential (</a:t>
            </a:r>
            <a:r>
              <a:rPr lang="en-US" sz="800" b="0" i="0" u="none" strike="noStrike">
                <a:effectLst/>
                <a:latin typeface="-apple-system"/>
                <a:hlinkClick r:id="rId94">
                  <a:extLst>
                    <a:ext uri="{A12FA001-AC4F-418D-AE19-62706E023703}">
                      <ahyp:hlinkClr xmlns:ahyp="http://schemas.microsoft.com/office/drawing/2018/hyperlinkcolor" val="tx"/>
                    </a:ext>
                  </a:extLst>
                </a:hlinkClick>
              </a:rPr>
              <a:t>#19096</a:t>
            </a:r>
            <a:r>
              <a:rPr lang="en-US" sz="800" b="0" i="0">
                <a:effectLst/>
                <a:latin typeface="-apple-system"/>
              </a:rPr>
              <a:t>) (Thanks </a:t>
            </a:r>
            <a:r>
              <a:rPr lang="en-US" sz="800" b="0" i="0" u="none" strike="noStrike">
                <a:effectLst/>
                <a:latin typeface="-apple-system"/>
                <a:hlinkClick r:id="rId15">
                  <a:extLst>
                    <a:ext uri="{A12FA001-AC4F-418D-AE19-62706E023703}">
                      <ahyp:hlinkClr xmlns:ahyp="http://schemas.microsoft.com/office/drawing/2018/hyperlinkcolor" val="tx"/>
                    </a:ext>
                  </a:extLst>
                </a:hlinkClick>
              </a:rPr>
              <a:t>@jborean93</a:t>
            </a:r>
            <a:r>
              <a:rPr lang="en-US" sz="800" b="0" i="0">
                <a:effectLst/>
                <a:latin typeface="-apple-system"/>
              </a:rPr>
              <a:t>!)</a:t>
            </a:r>
          </a:p>
          <a:p>
            <a:pPr algn="l">
              <a:buFont typeface="Arial" panose="020B0604020202020204" pitchFamily="34" charset="0"/>
              <a:buChar char="•"/>
            </a:pPr>
            <a:r>
              <a:rPr lang="en-US" sz="800" b="0" i="0">
                <a:effectLst/>
                <a:latin typeface="-apple-system"/>
              </a:rPr>
              <a:t>Adjust PUT method behavior to POST one for default content type in </a:t>
            </a:r>
            <a:r>
              <a:rPr lang="en-US" sz="800" b="0" i="0" err="1">
                <a:effectLst/>
                <a:latin typeface="-apple-system"/>
              </a:rPr>
              <a:t>WebCmdlets</a:t>
            </a:r>
            <a:r>
              <a:rPr lang="en-US" sz="800" b="0" i="0">
                <a:effectLst/>
                <a:latin typeface="-apple-system"/>
              </a:rPr>
              <a:t> (</a:t>
            </a:r>
            <a:r>
              <a:rPr lang="en-US" sz="800" b="0" i="0" u="none" strike="noStrike">
                <a:effectLst/>
                <a:latin typeface="-apple-system"/>
                <a:hlinkClick r:id="rId95">
                  <a:extLst>
                    <a:ext uri="{A12FA001-AC4F-418D-AE19-62706E023703}">
                      <ahyp:hlinkClr xmlns:ahyp="http://schemas.microsoft.com/office/drawing/2018/hyperlinkcolor" val="tx"/>
                    </a:ext>
                  </a:extLst>
                </a:hlinkClick>
              </a:rPr>
              <a:t>#19152</a:t>
            </a:r>
            <a:r>
              <a:rPr lang="en-US" sz="800" b="0" i="0">
                <a:effectLst/>
                <a:latin typeface="-apple-system"/>
              </a:rPr>
              <a:t>) (Thanks </a:t>
            </a:r>
            <a:r>
              <a:rPr lang="en-US" sz="800" b="0" i="0" u="none" strike="noStrike">
                <a:effectLst/>
                <a:latin typeface="-apple-system"/>
                <a:hlinkClick r:id="rId6">
                  <a:extLst>
                    <a:ext uri="{A12FA001-AC4F-418D-AE19-62706E023703}">
                      <ahyp:hlinkClr xmlns:ahyp="http://schemas.microsoft.com/office/drawing/2018/hyperlinkcolor" val="tx"/>
                    </a:ext>
                  </a:extLst>
                </a:hlinkClick>
              </a:rPr>
              <a:t>@CarloToso</a:t>
            </a:r>
            <a:r>
              <a:rPr lang="en-US" sz="800" b="0" i="0">
                <a:effectLst/>
                <a:latin typeface="-apple-system"/>
              </a:rPr>
              <a:t>!)</a:t>
            </a:r>
          </a:p>
          <a:p>
            <a:pPr algn="l">
              <a:buFont typeface="Arial" panose="020B0604020202020204" pitchFamily="34" charset="0"/>
              <a:buChar char="•"/>
            </a:pPr>
            <a:r>
              <a:rPr lang="en-US" sz="800" b="0" i="0">
                <a:effectLst/>
                <a:latin typeface="-apple-system"/>
              </a:rPr>
              <a:t>Improve verbose message in web cmdlets when content length is unknown (</a:t>
            </a:r>
            <a:r>
              <a:rPr lang="en-US" sz="800" b="0" i="0" u="none" strike="noStrike">
                <a:effectLst/>
                <a:latin typeface="-apple-system"/>
                <a:hlinkClick r:id="rId96">
                  <a:extLst>
                    <a:ext uri="{A12FA001-AC4F-418D-AE19-62706E023703}">
                      <ahyp:hlinkClr xmlns:ahyp="http://schemas.microsoft.com/office/drawing/2018/hyperlinkcolor" val="tx"/>
                    </a:ext>
                  </a:extLst>
                </a:hlinkClick>
              </a:rPr>
              <a:t>#19252</a:t>
            </a:r>
            <a:r>
              <a:rPr lang="en-US" sz="800" b="0" i="0">
                <a:effectLst/>
                <a:latin typeface="-apple-system"/>
              </a:rPr>
              <a:t>) (Thanks </a:t>
            </a:r>
            <a:r>
              <a:rPr lang="en-US" sz="800" b="0" i="0" u="none" strike="noStrike">
                <a:effectLst/>
                <a:latin typeface="-apple-system"/>
                <a:hlinkClick r:id="rId6">
                  <a:extLst>
                    <a:ext uri="{A12FA001-AC4F-418D-AE19-62706E023703}">
                      <ahyp:hlinkClr xmlns:ahyp="http://schemas.microsoft.com/office/drawing/2018/hyperlinkcolor" val="tx"/>
                    </a:ext>
                  </a:extLst>
                </a:hlinkClick>
              </a:rPr>
              <a:t>@CarloToso</a:t>
            </a:r>
            <a:r>
              <a:rPr lang="en-US" sz="800" b="0" i="0">
                <a:effectLst/>
                <a:latin typeface="-apple-system"/>
              </a:rPr>
              <a:t>!)</a:t>
            </a:r>
          </a:p>
          <a:p>
            <a:pPr algn="l">
              <a:buFont typeface="Arial" panose="020B0604020202020204" pitchFamily="34" charset="0"/>
              <a:buChar char="•"/>
            </a:pPr>
            <a:r>
              <a:rPr lang="en-US" sz="800" b="0" i="0">
                <a:effectLst/>
                <a:latin typeface="-apple-system"/>
              </a:rPr>
              <a:t>Preserve </a:t>
            </a:r>
            <a:r>
              <a:rPr lang="en-US" sz="800" b="0" i="0" err="1">
                <a:effectLst/>
                <a:latin typeface="-apple-system"/>
              </a:rPr>
              <a:t>WebSession.MaximumRedirection</a:t>
            </a:r>
            <a:r>
              <a:rPr lang="en-US" sz="800" b="0" i="0">
                <a:effectLst/>
                <a:latin typeface="-apple-system"/>
              </a:rPr>
              <a:t> from changes (</a:t>
            </a:r>
            <a:r>
              <a:rPr lang="en-US" sz="800" b="0" i="0" u="none" strike="noStrike">
                <a:effectLst/>
                <a:latin typeface="-apple-system"/>
                <a:hlinkClick r:id="rId97">
                  <a:extLst>
                    <a:ext uri="{A12FA001-AC4F-418D-AE19-62706E023703}">
                      <ahyp:hlinkClr xmlns:ahyp="http://schemas.microsoft.com/office/drawing/2018/hyperlinkcolor" val="tx"/>
                    </a:ext>
                  </a:extLst>
                </a:hlinkClick>
              </a:rPr>
              <a:t>#19190</a:t>
            </a:r>
            <a:r>
              <a:rPr lang="en-US" sz="800" b="0" i="0">
                <a:effectLst/>
                <a:latin typeface="-apple-system"/>
              </a:rPr>
              <a:t>) (Thanks </a:t>
            </a:r>
            <a:r>
              <a:rPr lang="en-US" sz="800" b="0" i="0" u="none" strike="noStrike">
                <a:effectLst/>
                <a:latin typeface="-apple-system"/>
                <a:hlinkClick r:id="rId6">
                  <a:extLst>
                    <a:ext uri="{A12FA001-AC4F-418D-AE19-62706E023703}">
                      <ahyp:hlinkClr xmlns:ahyp="http://schemas.microsoft.com/office/drawing/2018/hyperlinkcolor" val="tx"/>
                    </a:ext>
                  </a:extLst>
                </a:hlinkClick>
              </a:rPr>
              <a:t>@CarloToso</a:t>
            </a:r>
            <a:r>
              <a:rPr lang="en-US" sz="800" b="0" i="0">
                <a:effectLst/>
                <a:latin typeface="-apple-system"/>
              </a:rPr>
              <a:t>!)</a:t>
            </a:r>
          </a:p>
          <a:p>
            <a:pPr algn="l">
              <a:buFont typeface="Arial" panose="020B0604020202020204" pitchFamily="34" charset="0"/>
              <a:buChar char="•"/>
            </a:pPr>
            <a:r>
              <a:rPr lang="en-US" sz="800" b="0" i="0">
                <a:effectLst/>
                <a:latin typeface="-apple-system"/>
              </a:rPr>
              <a:t>Take into account </a:t>
            </a:r>
            <a:r>
              <a:rPr lang="en-US" sz="800" b="0" i="0" err="1">
                <a:effectLst/>
                <a:latin typeface="-apple-system"/>
              </a:rPr>
              <a:t>ContentType</a:t>
            </a:r>
            <a:r>
              <a:rPr lang="en-US" sz="800" b="0" i="0">
                <a:effectLst/>
                <a:latin typeface="-apple-system"/>
              </a:rPr>
              <a:t> from Headers in </a:t>
            </a:r>
            <a:r>
              <a:rPr lang="en-US" sz="800" b="0" i="0" err="1">
                <a:effectLst/>
                <a:latin typeface="-apple-system"/>
              </a:rPr>
              <a:t>WebCmdlets</a:t>
            </a:r>
            <a:r>
              <a:rPr lang="en-US" sz="800" b="0" i="0">
                <a:effectLst/>
                <a:latin typeface="-apple-system"/>
              </a:rPr>
              <a:t> (</a:t>
            </a:r>
            <a:r>
              <a:rPr lang="en-US" sz="800" b="0" i="0" u="none" strike="noStrike">
                <a:effectLst/>
                <a:latin typeface="-apple-system"/>
                <a:hlinkClick r:id="rId98">
                  <a:extLst>
                    <a:ext uri="{A12FA001-AC4F-418D-AE19-62706E023703}">
                      <ahyp:hlinkClr xmlns:ahyp="http://schemas.microsoft.com/office/drawing/2018/hyperlinkcolor" val="tx"/>
                    </a:ext>
                  </a:extLst>
                </a:hlinkClick>
              </a:rPr>
              <a:t>#19227</a:t>
            </a:r>
            <a:r>
              <a:rPr lang="en-US" sz="800" b="0" i="0">
                <a:effectLst/>
                <a:latin typeface="-apple-system"/>
              </a:rPr>
              <a:t>) (Thanks </a:t>
            </a:r>
            <a:r>
              <a:rPr lang="en-US" sz="800" b="0" i="0" u="none" strike="noStrike">
                <a:effectLst/>
                <a:latin typeface="-apple-system"/>
                <a:hlinkClick r:id="rId6">
                  <a:extLst>
                    <a:ext uri="{A12FA001-AC4F-418D-AE19-62706E023703}">
                      <ahyp:hlinkClr xmlns:ahyp="http://schemas.microsoft.com/office/drawing/2018/hyperlinkcolor" val="tx"/>
                    </a:ext>
                  </a:extLst>
                </a:hlinkClick>
              </a:rPr>
              <a:t>@CarloToso</a:t>
            </a:r>
            <a:r>
              <a:rPr lang="en-US" sz="800" b="0" i="0">
                <a:effectLst/>
                <a:latin typeface="-apple-system"/>
              </a:rPr>
              <a:t>!)</a:t>
            </a:r>
          </a:p>
          <a:p>
            <a:pPr algn="l">
              <a:buFont typeface="Arial" panose="020B0604020202020204" pitchFamily="34" charset="0"/>
              <a:buChar char="•"/>
            </a:pPr>
            <a:r>
              <a:rPr lang="en-US" sz="800" b="0" i="0">
                <a:effectLst/>
                <a:latin typeface="-apple-system"/>
              </a:rPr>
              <a:t>Use C# 11 UTF-8 string literals (</a:t>
            </a:r>
            <a:r>
              <a:rPr lang="en-US" sz="800" b="0" i="0" u="none" strike="noStrike">
                <a:effectLst/>
                <a:latin typeface="-apple-system"/>
                <a:hlinkClick r:id="rId99">
                  <a:extLst>
                    <a:ext uri="{A12FA001-AC4F-418D-AE19-62706E023703}">
                      <ahyp:hlinkClr xmlns:ahyp="http://schemas.microsoft.com/office/drawing/2018/hyperlinkcolor" val="tx"/>
                    </a:ext>
                  </a:extLst>
                </a:hlinkClick>
              </a:rPr>
              <a:t>#19243</a:t>
            </a:r>
            <a:r>
              <a:rPr lang="en-US" sz="800" b="0" i="0">
                <a:effectLst/>
                <a:latin typeface="-apple-system"/>
              </a:rPr>
              <a:t>) (Thanks </a:t>
            </a:r>
            <a:r>
              <a:rPr lang="en-US" sz="800" b="0" i="0" u="none" strike="noStrike">
                <a:effectLst/>
                <a:latin typeface="-apple-system"/>
                <a:hlinkClick r:id="rId100">
                  <a:extLst>
                    <a:ext uri="{A12FA001-AC4F-418D-AE19-62706E023703}">
                      <ahyp:hlinkClr xmlns:ahyp="http://schemas.microsoft.com/office/drawing/2018/hyperlinkcolor" val="tx"/>
                    </a:ext>
                  </a:extLst>
                </a:hlinkClick>
              </a:rPr>
              <a:t>@turbedi</a:t>
            </a:r>
            <a:r>
              <a:rPr lang="en-US" sz="800" b="0" i="0">
                <a:effectLst/>
                <a:latin typeface="-apple-system"/>
              </a:rPr>
              <a:t>!)</a:t>
            </a:r>
          </a:p>
          <a:p>
            <a:pPr algn="l">
              <a:buFont typeface="Arial" panose="020B0604020202020204" pitchFamily="34" charset="0"/>
              <a:buChar char="•"/>
            </a:pPr>
            <a:r>
              <a:rPr lang="en-US" sz="800" b="0" i="0">
                <a:effectLst/>
                <a:latin typeface="-apple-system"/>
              </a:rPr>
              <a:t>Add property assignment completion for </a:t>
            </a:r>
            <a:r>
              <a:rPr lang="en-US" sz="800" b="0" i="0" err="1">
                <a:effectLst/>
                <a:latin typeface="-apple-system"/>
              </a:rPr>
              <a:t>enums</a:t>
            </a:r>
            <a:r>
              <a:rPr lang="en-US" sz="800" b="0" i="0">
                <a:effectLst/>
                <a:latin typeface="-apple-system"/>
              </a:rPr>
              <a:t> (</a:t>
            </a:r>
            <a:r>
              <a:rPr lang="en-US" sz="800" b="0" i="0" u="none" strike="noStrike">
                <a:effectLst/>
                <a:latin typeface="-apple-system"/>
                <a:hlinkClick r:id="rId101">
                  <a:extLst>
                    <a:ext uri="{A12FA001-AC4F-418D-AE19-62706E023703}">
                      <ahyp:hlinkClr xmlns:ahyp="http://schemas.microsoft.com/office/drawing/2018/hyperlinkcolor" val="tx"/>
                    </a:ext>
                  </a:extLst>
                </a:hlinkClick>
              </a:rPr>
              <a:t>#19178</a:t>
            </a:r>
            <a:r>
              <a:rPr lang="en-US" sz="800" b="0" i="0">
                <a:effectLst/>
                <a:latin typeface="-apple-system"/>
              </a:rPr>
              <a:t>) (Thanks </a:t>
            </a:r>
            <a:r>
              <a:rPr lang="en-US" sz="800" b="0" i="0" u="none" strike="noStrike">
                <a:effectLst/>
                <a:latin typeface="-apple-system"/>
                <a:hlinkClick r:id="rId13">
                  <a:extLst>
                    <a:ext uri="{A12FA001-AC4F-418D-AE19-62706E023703}">
                      <ahyp:hlinkClr xmlns:ahyp="http://schemas.microsoft.com/office/drawing/2018/hyperlinkcolor" val="tx"/>
                    </a:ext>
                  </a:extLst>
                </a:hlinkClick>
              </a:rPr>
              <a:t>@MartinGC94</a:t>
            </a:r>
            <a:r>
              <a:rPr lang="en-US" sz="800" b="0" i="0">
                <a:effectLst/>
                <a:latin typeface="-apple-system"/>
              </a:rPr>
              <a:t>!)</a:t>
            </a:r>
          </a:p>
          <a:p>
            <a:pPr algn="l">
              <a:buFont typeface="Arial" panose="020B0604020202020204" pitchFamily="34" charset="0"/>
              <a:buChar char="•"/>
            </a:pPr>
            <a:r>
              <a:rPr lang="en-US" sz="800" b="0" i="0">
                <a:effectLst/>
                <a:latin typeface="-apple-system"/>
              </a:rPr>
              <a:t>Fix class member completion for classes with base types (</a:t>
            </a:r>
            <a:r>
              <a:rPr lang="en-US" sz="800" b="0" i="0" u="none" strike="noStrike">
                <a:effectLst/>
                <a:latin typeface="-apple-system"/>
                <a:hlinkClick r:id="rId102">
                  <a:extLst>
                    <a:ext uri="{A12FA001-AC4F-418D-AE19-62706E023703}">
                      <ahyp:hlinkClr xmlns:ahyp="http://schemas.microsoft.com/office/drawing/2018/hyperlinkcolor" val="tx"/>
                    </a:ext>
                  </a:extLst>
                </a:hlinkClick>
              </a:rPr>
              <a:t>#19179</a:t>
            </a:r>
            <a:r>
              <a:rPr lang="en-US" sz="800" b="0" i="0">
                <a:effectLst/>
                <a:latin typeface="-apple-system"/>
              </a:rPr>
              <a:t>) (Thanks </a:t>
            </a:r>
            <a:r>
              <a:rPr lang="en-US" sz="800" b="0" i="0" u="none" strike="noStrike">
                <a:effectLst/>
                <a:latin typeface="-apple-system"/>
                <a:hlinkClick r:id="rId13">
                  <a:extLst>
                    <a:ext uri="{A12FA001-AC4F-418D-AE19-62706E023703}">
                      <ahyp:hlinkClr xmlns:ahyp="http://schemas.microsoft.com/office/drawing/2018/hyperlinkcolor" val="tx"/>
                    </a:ext>
                  </a:extLst>
                </a:hlinkClick>
              </a:rPr>
              <a:t>@MartinGC94</a:t>
            </a:r>
            <a:r>
              <a:rPr lang="en-US" sz="800" b="0" i="0">
                <a:effectLst/>
                <a:latin typeface="-apple-system"/>
              </a:rPr>
              <a:t>!)</a:t>
            </a:r>
          </a:p>
          <a:p>
            <a:pPr algn="l">
              <a:buFont typeface="Arial" panose="020B0604020202020204" pitchFamily="34" charset="0"/>
              <a:buChar char="•"/>
            </a:pPr>
            <a:r>
              <a:rPr lang="en-US" sz="800" b="0" i="0">
                <a:effectLst/>
                <a:latin typeface="-apple-system"/>
              </a:rPr>
              <a:t>Add -Path and -</a:t>
            </a:r>
            <a:r>
              <a:rPr lang="en-US" sz="800" b="0" i="0" err="1">
                <a:effectLst/>
                <a:latin typeface="-apple-system"/>
              </a:rPr>
              <a:t>LiteralPath</a:t>
            </a:r>
            <a:r>
              <a:rPr lang="en-US" sz="800" b="0" i="0">
                <a:effectLst/>
                <a:latin typeface="-apple-system"/>
              </a:rPr>
              <a:t> parameters to Test-</a:t>
            </a:r>
            <a:r>
              <a:rPr lang="en-US" sz="800" b="0" i="0" err="1">
                <a:effectLst/>
                <a:latin typeface="-apple-system"/>
              </a:rPr>
              <a:t>Json</a:t>
            </a:r>
            <a:r>
              <a:rPr lang="en-US" sz="800" b="0" i="0">
                <a:effectLst/>
                <a:latin typeface="-apple-system"/>
              </a:rPr>
              <a:t> cmdlet (</a:t>
            </a:r>
            <a:r>
              <a:rPr lang="en-US" sz="800" b="0" i="0" u="none" strike="noStrike">
                <a:effectLst/>
                <a:latin typeface="-apple-system"/>
                <a:hlinkClick r:id="rId103">
                  <a:extLst>
                    <a:ext uri="{A12FA001-AC4F-418D-AE19-62706E023703}">
                      <ahyp:hlinkClr xmlns:ahyp="http://schemas.microsoft.com/office/drawing/2018/hyperlinkcolor" val="tx"/>
                    </a:ext>
                  </a:extLst>
                </a:hlinkClick>
              </a:rPr>
              <a:t>#19042</a:t>
            </a:r>
            <a:r>
              <a:rPr lang="en-US" sz="800" b="0" i="0">
                <a:effectLst/>
                <a:latin typeface="-apple-system"/>
              </a:rPr>
              <a:t>) (Thanks </a:t>
            </a:r>
            <a:r>
              <a:rPr lang="en-US" sz="800" b="0" i="0" u="none" strike="noStrike">
                <a:effectLst/>
                <a:latin typeface="-apple-system"/>
                <a:hlinkClick r:id="rId104">
                  <a:extLst>
                    <a:ext uri="{A12FA001-AC4F-418D-AE19-62706E023703}">
                      <ahyp:hlinkClr xmlns:ahyp="http://schemas.microsoft.com/office/drawing/2018/hyperlinkcolor" val="tx"/>
                    </a:ext>
                  </a:extLst>
                </a:hlinkClick>
              </a:rPr>
              <a:t>@ArmaanMcleod</a:t>
            </a:r>
            <a:r>
              <a:rPr lang="en-US" sz="800" b="0" i="0">
                <a:effectLst/>
                <a:latin typeface="-apple-system"/>
              </a:rPr>
              <a:t>!)</a:t>
            </a:r>
          </a:p>
          <a:p>
            <a:pPr algn="l">
              <a:buFont typeface="Arial" panose="020B0604020202020204" pitchFamily="34" charset="0"/>
              <a:buChar char="•"/>
            </a:pPr>
            <a:r>
              <a:rPr lang="en-US" sz="800" b="0" i="0">
                <a:effectLst/>
                <a:latin typeface="-apple-system"/>
              </a:rPr>
              <a:t>Allow to preserve the original HTTP method by adding -</a:t>
            </a:r>
            <a:r>
              <a:rPr lang="en-US" sz="800" b="0" i="0" err="1">
                <a:effectLst/>
                <a:latin typeface="-apple-system"/>
              </a:rPr>
              <a:t>PreserveHttpMethodOnRedirect</a:t>
            </a:r>
            <a:r>
              <a:rPr lang="en-US" sz="800" b="0" i="0">
                <a:effectLst/>
                <a:latin typeface="-apple-system"/>
              </a:rPr>
              <a:t> to Web cmdlets (</a:t>
            </a:r>
            <a:r>
              <a:rPr lang="en-US" sz="800" b="0" i="0" u="none" strike="noStrike">
                <a:effectLst/>
                <a:latin typeface="-apple-system"/>
                <a:hlinkClick r:id="rId105">
                  <a:extLst>
                    <a:ext uri="{A12FA001-AC4F-418D-AE19-62706E023703}">
                      <ahyp:hlinkClr xmlns:ahyp="http://schemas.microsoft.com/office/drawing/2018/hyperlinkcolor" val="tx"/>
                    </a:ext>
                  </a:extLst>
                </a:hlinkClick>
              </a:rPr>
              <a:t>#18894</a:t>
            </a:r>
            <a:r>
              <a:rPr lang="en-US" sz="800" b="0" i="0">
                <a:effectLst/>
                <a:latin typeface="-apple-system"/>
              </a:rPr>
              <a:t>) (Thanks </a:t>
            </a:r>
            <a:r>
              <a:rPr lang="en-US" sz="800" b="0" i="0" u="none" strike="noStrike">
                <a:effectLst/>
                <a:latin typeface="-apple-system"/>
                <a:hlinkClick r:id="rId6">
                  <a:extLst>
                    <a:ext uri="{A12FA001-AC4F-418D-AE19-62706E023703}">
                      <ahyp:hlinkClr xmlns:ahyp="http://schemas.microsoft.com/office/drawing/2018/hyperlinkcolor" val="tx"/>
                    </a:ext>
                  </a:extLst>
                </a:hlinkClick>
              </a:rPr>
              <a:t>@CarloToso</a:t>
            </a:r>
            <a:r>
              <a:rPr lang="en-US" sz="800" b="0" i="0">
                <a:effectLst/>
                <a:latin typeface="-apple-system"/>
              </a:rPr>
              <a:t>!)</a:t>
            </a:r>
          </a:p>
          <a:p>
            <a:pPr algn="l">
              <a:buFont typeface="Arial" panose="020B0604020202020204" pitchFamily="34" charset="0"/>
              <a:buChar char="•"/>
            </a:pPr>
            <a:r>
              <a:rPr lang="en-US" sz="800" b="0" i="0" err="1">
                <a:effectLst/>
                <a:latin typeface="-apple-system"/>
              </a:rPr>
              <a:t>Webcmdlets</a:t>
            </a:r>
            <a:r>
              <a:rPr lang="en-US" sz="800" b="0" i="0">
                <a:effectLst/>
                <a:latin typeface="-apple-system"/>
              </a:rPr>
              <a:t> display an error on https to http redirect (</a:t>
            </a:r>
            <a:r>
              <a:rPr lang="en-US" sz="800" b="0" i="0" u="none" strike="noStrike">
                <a:effectLst/>
                <a:latin typeface="-apple-system"/>
                <a:hlinkClick r:id="rId106">
                  <a:extLst>
                    <a:ext uri="{A12FA001-AC4F-418D-AE19-62706E023703}">
                      <ahyp:hlinkClr xmlns:ahyp="http://schemas.microsoft.com/office/drawing/2018/hyperlinkcolor" val="tx"/>
                    </a:ext>
                  </a:extLst>
                </a:hlinkClick>
              </a:rPr>
              <a:t>#18595</a:t>
            </a:r>
            <a:r>
              <a:rPr lang="en-US" sz="800" b="0" i="0">
                <a:effectLst/>
                <a:latin typeface="-apple-system"/>
              </a:rPr>
              <a:t>) (Thanks </a:t>
            </a:r>
            <a:r>
              <a:rPr lang="en-US" sz="800" b="0" i="0" u="none" strike="noStrike">
                <a:effectLst/>
                <a:latin typeface="-apple-system"/>
                <a:hlinkClick r:id="rId6">
                  <a:extLst>
                    <a:ext uri="{A12FA001-AC4F-418D-AE19-62706E023703}">
                      <ahyp:hlinkClr xmlns:ahyp="http://schemas.microsoft.com/office/drawing/2018/hyperlinkcolor" val="tx"/>
                    </a:ext>
                  </a:extLst>
                </a:hlinkClick>
              </a:rPr>
              <a:t>@CarloToso</a:t>
            </a:r>
            <a:r>
              <a:rPr lang="en-US" sz="800" b="0" i="0">
                <a:effectLst/>
                <a:latin typeface="-apple-system"/>
              </a:rPr>
              <a:t>!)</a:t>
            </a:r>
          </a:p>
          <a:p>
            <a:pPr algn="l">
              <a:buFont typeface="Arial" panose="020B0604020202020204" pitchFamily="34" charset="0"/>
              <a:buChar char="•"/>
            </a:pPr>
            <a:r>
              <a:rPr lang="en-US" sz="800" b="0" i="0">
                <a:effectLst/>
                <a:latin typeface="-apple-system"/>
              </a:rPr>
              <a:t>Build the relative URI for links from the response in Invoke-</a:t>
            </a:r>
            <a:r>
              <a:rPr lang="en-US" sz="800" b="0" i="0" err="1">
                <a:effectLst/>
                <a:latin typeface="-apple-system"/>
              </a:rPr>
              <a:t>WebRequest</a:t>
            </a:r>
            <a:r>
              <a:rPr lang="en-US" sz="800" b="0" i="0">
                <a:effectLst/>
                <a:latin typeface="-apple-system"/>
              </a:rPr>
              <a:t> (</a:t>
            </a:r>
            <a:r>
              <a:rPr lang="en-US" sz="800" b="0" i="0" u="none" strike="noStrike">
                <a:effectLst/>
                <a:latin typeface="-apple-system"/>
                <a:hlinkClick r:id="rId107">
                  <a:extLst>
                    <a:ext uri="{A12FA001-AC4F-418D-AE19-62706E023703}">
                      <ahyp:hlinkClr xmlns:ahyp="http://schemas.microsoft.com/office/drawing/2018/hyperlinkcolor" val="tx"/>
                    </a:ext>
                  </a:extLst>
                </a:hlinkClick>
              </a:rPr>
              <a:t>#19092</a:t>
            </a:r>
            <a:r>
              <a:rPr lang="en-US" sz="800" b="0" i="0">
                <a:effectLst/>
                <a:latin typeface="-apple-system"/>
              </a:rPr>
              <a:t>) (Thanks </a:t>
            </a:r>
            <a:r>
              <a:rPr lang="en-US" sz="800" b="0" i="0" u="none" strike="noStrike">
                <a:effectLst/>
                <a:latin typeface="-apple-system"/>
                <a:hlinkClick r:id="rId6">
                  <a:extLst>
                    <a:ext uri="{A12FA001-AC4F-418D-AE19-62706E023703}">
                      <ahyp:hlinkClr xmlns:ahyp="http://schemas.microsoft.com/office/drawing/2018/hyperlinkcolor" val="tx"/>
                    </a:ext>
                  </a:extLst>
                </a:hlinkClick>
              </a:rPr>
              <a:t>@CarloToso</a:t>
            </a:r>
            <a:r>
              <a:rPr lang="en-US" sz="800" b="0" i="0">
                <a:effectLst/>
                <a:latin typeface="-apple-system"/>
              </a:rPr>
              <a:t>!)</a:t>
            </a:r>
          </a:p>
          <a:p>
            <a:pPr algn="l">
              <a:buFont typeface="Arial" panose="020B0604020202020204" pitchFamily="34" charset="0"/>
              <a:buChar char="•"/>
            </a:pPr>
            <a:r>
              <a:rPr lang="en-US" sz="800" b="0" i="0">
                <a:effectLst/>
                <a:latin typeface="-apple-system"/>
              </a:rPr>
              <a:t>Fix redirection for -</a:t>
            </a:r>
            <a:r>
              <a:rPr lang="en-US" sz="800" b="0" i="0" err="1">
                <a:effectLst/>
                <a:latin typeface="-apple-system"/>
              </a:rPr>
              <a:t>CustomMethod</a:t>
            </a:r>
            <a:r>
              <a:rPr lang="en-US" sz="800" b="0" i="0">
                <a:effectLst/>
                <a:latin typeface="-apple-system"/>
              </a:rPr>
              <a:t> POST in </a:t>
            </a:r>
            <a:r>
              <a:rPr lang="en-US" sz="800" b="0" i="0" err="1">
                <a:effectLst/>
                <a:latin typeface="-apple-system"/>
              </a:rPr>
              <a:t>WebCmdlets</a:t>
            </a:r>
            <a:r>
              <a:rPr lang="en-US" sz="800" b="0" i="0">
                <a:effectLst/>
                <a:latin typeface="-apple-system"/>
              </a:rPr>
              <a:t> (</a:t>
            </a:r>
            <a:r>
              <a:rPr lang="en-US" sz="800" b="0" i="0" u="none" strike="noStrike">
                <a:effectLst/>
                <a:latin typeface="-apple-system"/>
                <a:hlinkClick r:id="rId108">
                  <a:extLst>
                    <a:ext uri="{A12FA001-AC4F-418D-AE19-62706E023703}">
                      <ahyp:hlinkClr xmlns:ahyp="http://schemas.microsoft.com/office/drawing/2018/hyperlinkcolor" val="tx"/>
                    </a:ext>
                  </a:extLst>
                </a:hlinkClick>
              </a:rPr>
              <a:t>#19111</a:t>
            </a:r>
            <a:r>
              <a:rPr lang="en-US" sz="800" b="0" i="0">
                <a:effectLst/>
                <a:latin typeface="-apple-system"/>
              </a:rPr>
              <a:t>) (Thanks </a:t>
            </a:r>
            <a:r>
              <a:rPr lang="en-US" sz="800" b="0" i="0" u="none" strike="noStrike">
                <a:effectLst/>
                <a:latin typeface="-apple-system"/>
                <a:hlinkClick r:id="rId6">
                  <a:extLst>
                    <a:ext uri="{A12FA001-AC4F-418D-AE19-62706E023703}">
                      <ahyp:hlinkClr xmlns:ahyp="http://schemas.microsoft.com/office/drawing/2018/hyperlinkcolor" val="tx"/>
                    </a:ext>
                  </a:extLst>
                </a:hlinkClick>
              </a:rPr>
              <a:t>@CarloToso</a:t>
            </a:r>
            <a:r>
              <a:rPr lang="en-US" sz="800" b="0" i="0">
                <a:effectLst/>
                <a:latin typeface="-apple-system"/>
              </a:rPr>
              <a:t>!)</a:t>
            </a:r>
          </a:p>
          <a:p>
            <a:pPr algn="l">
              <a:buFont typeface="Arial" panose="020B0604020202020204" pitchFamily="34" charset="0"/>
              <a:buChar char="•"/>
            </a:pPr>
            <a:r>
              <a:rPr lang="en-US" sz="800" b="0" i="0">
                <a:effectLst/>
                <a:latin typeface="-apple-system"/>
              </a:rPr>
              <a:t>Dispose previous response in </a:t>
            </a:r>
            <a:r>
              <a:rPr lang="en-US" sz="800" b="0" i="0" err="1">
                <a:effectLst/>
                <a:latin typeface="-apple-system"/>
              </a:rPr>
              <a:t>Webcmdlets</a:t>
            </a:r>
            <a:r>
              <a:rPr lang="en-US" sz="800" b="0" i="0">
                <a:effectLst/>
                <a:latin typeface="-apple-system"/>
              </a:rPr>
              <a:t> (</a:t>
            </a:r>
            <a:r>
              <a:rPr lang="en-US" sz="800" b="0" i="0" u="none" strike="noStrike">
                <a:effectLst/>
                <a:latin typeface="-apple-system"/>
                <a:hlinkClick r:id="rId109">
                  <a:extLst>
                    <a:ext uri="{A12FA001-AC4F-418D-AE19-62706E023703}">
                      <ahyp:hlinkClr xmlns:ahyp="http://schemas.microsoft.com/office/drawing/2018/hyperlinkcolor" val="tx"/>
                    </a:ext>
                  </a:extLst>
                </a:hlinkClick>
              </a:rPr>
              <a:t>#19117</a:t>
            </a:r>
            <a:r>
              <a:rPr lang="en-US" sz="800" b="0" i="0">
                <a:effectLst/>
                <a:latin typeface="-apple-system"/>
              </a:rPr>
              <a:t>) (Thanks </a:t>
            </a:r>
            <a:r>
              <a:rPr lang="en-US" sz="800" b="0" i="0" u="none" strike="noStrike">
                <a:effectLst/>
                <a:latin typeface="-apple-system"/>
                <a:hlinkClick r:id="rId6">
                  <a:extLst>
                    <a:ext uri="{A12FA001-AC4F-418D-AE19-62706E023703}">
                      <ahyp:hlinkClr xmlns:ahyp="http://schemas.microsoft.com/office/drawing/2018/hyperlinkcolor" val="tx"/>
                    </a:ext>
                  </a:extLst>
                </a:hlinkClick>
              </a:rPr>
              <a:t>@CarloToso</a:t>
            </a:r>
            <a:r>
              <a:rPr lang="en-US" sz="800" b="0" i="0">
                <a:effectLst/>
                <a:latin typeface="-apple-system"/>
              </a:rPr>
              <a:t>!)</a:t>
            </a:r>
          </a:p>
          <a:p>
            <a:pPr algn="l">
              <a:buFont typeface="Arial" panose="020B0604020202020204" pitchFamily="34" charset="0"/>
              <a:buChar char="•"/>
            </a:pPr>
            <a:r>
              <a:rPr lang="en-US" sz="800" b="0" i="0">
                <a:effectLst/>
                <a:latin typeface="-apple-system"/>
              </a:rPr>
              <a:t>Improve Invoke-</a:t>
            </a:r>
            <a:r>
              <a:rPr lang="en-US" sz="800" b="0" i="0" err="1">
                <a:effectLst/>
                <a:latin typeface="-apple-system"/>
              </a:rPr>
              <a:t>WebRequest</a:t>
            </a:r>
            <a:r>
              <a:rPr lang="en-US" sz="800" b="0" i="0">
                <a:effectLst/>
                <a:latin typeface="-apple-system"/>
              </a:rPr>
              <a:t> xml and </a:t>
            </a:r>
            <a:r>
              <a:rPr lang="en-US" sz="800" b="0" i="0" err="1">
                <a:effectLst/>
                <a:latin typeface="-apple-system"/>
              </a:rPr>
              <a:t>json</a:t>
            </a:r>
            <a:r>
              <a:rPr lang="en-US" sz="800" b="0" i="0">
                <a:effectLst/>
                <a:latin typeface="-apple-system"/>
              </a:rPr>
              <a:t> errors format (</a:t>
            </a:r>
            <a:r>
              <a:rPr lang="en-US" sz="800" b="0" i="0" u="none" strike="noStrike">
                <a:effectLst/>
                <a:latin typeface="-apple-system"/>
                <a:hlinkClick r:id="rId110">
                  <a:extLst>
                    <a:ext uri="{A12FA001-AC4F-418D-AE19-62706E023703}">
                      <ahyp:hlinkClr xmlns:ahyp="http://schemas.microsoft.com/office/drawing/2018/hyperlinkcolor" val="tx"/>
                    </a:ext>
                  </a:extLst>
                </a:hlinkClick>
              </a:rPr>
              <a:t>#18837</a:t>
            </a:r>
            <a:r>
              <a:rPr lang="en-US" sz="800" b="0" i="0">
                <a:effectLst/>
                <a:latin typeface="-apple-system"/>
              </a:rPr>
              <a:t>) (Thanks </a:t>
            </a:r>
            <a:r>
              <a:rPr lang="en-US" sz="800" b="0" i="0" u="none" strike="noStrike">
                <a:effectLst/>
                <a:latin typeface="-apple-system"/>
                <a:hlinkClick r:id="rId6">
                  <a:extLst>
                    <a:ext uri="{A12FA001-AC4F-418D-AE19-62706E023703}">
                      <ahyp:hlinkClr xmlns:ahyp="http://schemas.microsoft.com/office/drawing/2018/hyperlinkcolor" val="tx"/>
                    </a:ext>
                  </a:extLst>
                </a:hlinkClick>
              </a:rPr>
              <a:t>@CarloToso</a:t>
            </a:r>
            <a:r>
              <a:rPr lang="en-US" sz="800" b="0" i="0">
                <a:effectLst/>
                <a:latin typeface="-apple-system"/>
              </a:rPr>
              <a:t>!)</a:t>
            </a:r>
          </a:p>
          <a:p>
            <a:pPr algn="l">
              <a:buFont typeface="Arial" panose="020B0604020202020204" pitchFamily="34" charset="0"/>
              <a:buChar char="•"/>
            </a:pPr>
            <a:r>
              <a:rPr lang="en-US" sz="800" b="0" i="0">
                <a:effectLst/>
                <a:latin typeface="-apple-system"/>
              </a:rPr>
              <a:t>Fix error formatting to remove the unneeded leading newline for concise view (</a:t>
            </a:r>
            <a:r>
              <a:rPr lang="en-US" sz="800" b="0" i="0" u="none" strike="noStrike">
                <a:effectLst/>
                <a:latin typeface="-apple-system"/>
                <a:hlinkClick r:id="rId111">
                  <a:extLst>
                    <a:ext uri="{A12FA001-AC4F-418D-AE19-62706E023703}">
                      <ahyp:hlinkClr xmlns:ahyp="http://schemas.microsoft.com/office/drawing/2018/hyperlinkcolor" val="tx"/>
                    </a:ext>
                  </a:extLst>
                </a:hlinkClick>
              </a:rPr>
              <a:t>#19080</a:t>
            </a:r>
            <a:r>
              <a:rPr lang="en-US" sz="800" b="0" i="0">
                <a:effectLst/>
                <a:latin typeface="-apple-system"/>
              </a:rPr>
              <a:t>)</a:t>
            </a:r>
          </a:p>
          <a:p>
            <a:pPr algn="l">
              <a:buFont typeface="Arial" panose="020B0604020202020204" pitchFamily="34" charset="0"/>
              <a:buChar char="•"/>
            </a:pPr>
            <a:r>
              <a:rPr lang="en-US" sz="800" b="0" i="0">
                <a:effectLst/>
                <a:latin typeface="-apple-system"/>
              </a:rPr>
              <a:t>Add -</a:t>
            </a:r>
            <a:r>
              <a:rPr lang="en-US" sz="800" b="0" i="0" err="1">
                <a:effectLst/>
                <a:latin typeface="-apple-system"/>
              </a:rPr>
              <a:t>NoHeader</a:t>
            </a:r>
            <a:r>
              <a:rPr lang="en-US" sz="800" b="0" i="0">
                <a:effectLst/>
                <a:latin typeface="-apple-system"/>
              </a:rPr>
              <a:t> parameter to </a:t>
            </a:r>
            <a:r>
              <a:rPr lang="en-US" sz="800" b="0" i="0" err="1">
                <a:effectLst/>
                <a:latin typeface="-apple-system"/>
              </a:rPr>
              <a:t>ConvertTo</a:t>
            </a:r>
            <a:r>
              <a:rPr lang="en-US" sz="800" b="0" i="0">
                <a:effectLst/>
                <a:latin typeface="-apple-system"/>
              </a:rPr>
              <a:t>-Csv and Export-Csv cmdlets (</a:t>
            </a:r>
            <a:r>
              <a:rPr lang="en-US" sz="800" b="0" i="0" u="none" strike="noStrike">
                <a:effectLst/>
                <a:latin typeface="-apple-system"/>
                <a:hlinkClick r:id="rId112">
                  <a:extLst>
                    <a:ext uri="{A12FA001-AC4F-418D-AE19-62706E023703}">
                      <ahyp:hlinkClr xmlns:ahyp="http://schemas.microsoft.com/office/drawing/2018/hyperlinkcolor" val="tx"/>
                    </a:ext>
                  </a:extLst>
                </a:hlinkClick>
              </a:rPr>
              <a:t>#19108</a:t>
            </a:r>
            <a:r>
              <a:rPr lang="en-US" sz="800" b="0" i="0">
                <a:effectLst/>
                <a:latin typeface="-apple-system"/>
              </a:rPr>
              <a:t>) (Thanks </a:t>
            </a:r>
            <a:r>
              <a:rPr lang="en-US" sz="800" b="0" i="0" u="none" strike="noStrike">
                <a:effectLst/>
                <a:latin typeface="-apple-system"/>
                <a:hlinkClick r:id="rId104">
                  <a:extLst>
                    <a:ext uri="{A12FA001-AC4F-418D-AE19-62706E023703}">
                      <ahyp:hlinkClr xmlns:ahyp="http://schemas.microsoft.com/office/drawing/2018/hyperlinkcolor" val="tx"/>
                    </a:ext>
                  </a:extLst>
                </a:hlinkClick>
              </a:rPr>
              <a:t>@ArmaanMcleod</a:t>
            </a:r>
            <a:r>
              <a:rPr lang="en-US" sz="800" b="0" i="0">
                <a:effectLst/>
                <a:latin typeface="-apple-system"/>
              </a:rPr>
              <a:t>!)</a:t>
            </a:r>
          </a:p>
          <a:p>
            <a:pPr algn="l">
              <a:buFont typeface="Arial" panose="020B0604020202020204" pitchFamily="34" charset="0"/>
              <a:buChar char="•"/>
            </a:pPr>
            <a:r>
              <a:rPr lang="en-US" sz="800" b="0" i="0">
                <a:effectLst/>
                <a:latin typeface="-apple-system"/>
              </a:rPr>
              <a:t>Fix Start-Process -Credential -Wait to work on Windows (</a:t>
            </a:r>
            <a:r>
              <a:rPr lang="en-US" sz="800" b="0" i="0" u="none" strike="noStrike">
                <a:effectLst/>
                <a:latin typeface="-apple-system"/>
                <a:hlinkClick r:id="rId113">
                  <a:extLst>
                    <a:ext uri="{A12FA001-AC4F-418D-AE19-62706E023703}">
                      <ahyp:hlinkClr xmlns:ahyp="http://schemas.microsoft.com/office/drawing/2018/hyperlinkcolor" val="tx"/>
                    </a:ext>
                  </a:extLst>
                </a:hlinkClick>
              </a:rPr>
              <a:t>#19082</a:t>
            </a:r>
            <a:r>
              <a:rPr lang="en-US" sz="800" b="0" i="0">
                <a:effectLst/>
                <a:latin typeface="-apple-system"/>
              </a:rPr>
              <a:t>)</a:t>
            </a:r>
          </a:p>
          <a:p>
            <a:pPr algn="l">
              <a:buFont typeface="Arial" panose="020B0604020202020204" pitchFamily="34" charset="0"/>
              <a:buChar char="•"/>
            </a:pPr>
            <a:r>
              <a:rPr lang="en-US" sz="800" b="0" i="0">
                <a:effectLst/>
                <a:latin typeface="-apple-system"/>
              </a:rPr>
              <a:t>Add </a:t>
            </a:r>
            <a:r>
              <a:rPr lang="en-US" sz="800" b="0" i="0" err="1">
                <a:effectLst/>
                <a:latin typeface="-apple-system"/>
              </a:rPr>
              <a:t>ValidateNotNullOrEmpty</a:t>
            </a:r>
            <a:r>
              <a:rPr lang="en-US" sz="800" b="0" i="0">
                <a:effectLst/>
                <a:latin typeface="-apple-system"/>
              </a:rPr>
              <a:t> to </a:t>
            </a:r>
            <a:r>
              <a:rPr lang="en-US" sz="800" b="0" i="0" err="1">
                <a:effectLst/>
                <a:latin typeface="-apple-system"/>
              </a:rPr>
              <a:t>OutFile</a:t>
            </a:r>
            <a:r>
              <a:rPr lang="en-US" sz="800" b="0" i="0">
                <a:effectLst/>
                <a:latin typeface="-apple-system"/>
              </a:rPr>
              <a:t> and </a:t>
            </a:r>
            <a:r>
              <a:rPr lang="en-US" sz="800" b="0" i="0" err="1">
                <a:effectLst/>
                <a:latin typeface="-apple-system"/>
              </a:rPr>
              <a:t>InFile</a:t>
            </a:r>
            <a:r>
              <a:rPr lang="en-US" sz="800" b="0" i="0">
                <a:effectLst/>
                <a:latin typeface="-apple-system"/>
              </a:rPr>
              <a:t> parameters of </a:t>
            </a:r>
            <a:r>
              <a:rPr lang="en-US" sz="800" b="0" i="0" err="1">
                <a:effectLst/>
                <a:latin typeface="-apple-system"/>
              </a:rPr>
              <a:t>WebCmdlets</a:t>
            </a:r>
            <a:r>
              <a:rPr lang="en-US" sz="800" b="0" i="0">
                <a:effectLst/>
                <a:latin typeface="-apple-system"/>
              </a:rPr>
              <a:t> (</a:t>
            </a:r>
            <a:r>
              <a:rPr lang="en-US" sz="800" b="0" i="0" u="none" strike="noStrike">
                <a:effectLst/>
                <a:latin typeface="-apple-system"/>
                <a:hlinkClick r:id="rId114">
                  <a:extLst>
                    <a:ext uri="{A12FA001-AC4F-418D-AE19-62706E023703}">
                      <ahyp:hlinkClr xmlns:ahyp="http://schemas.microsoft.com/office/drawing/2018/hyperlinkcolor" val="tx"/>
                    </a:ext>
                  </a:extLst>
                </a:hlinkClick>
              </a:rPr>
              <a:t>#19044</a:t>
            </a:r>
            <a:r>
              <a:rPr lang="en-US" sz="800" b="0" i="0">
                <a:effectLst/>
                <a:latin typeface="-apple-system"/>
              </a:rPr>
              <a:t>) (Thanks </a:t>
            </a:r>
            <a:r>
              <a:rPr lang="en-US" sz="800" b="0" i="0" u="none" strike="noStrike">
                <a:effectLst/>
                <a:latin typeface="-apple-system"/>
                <a:hlinkClick r:id="rId6">
                  <a:extLst>
                    <a:ext uri="{A12FA001-AC4F-418D-AE19-62706E023703}">
                      <ahyp:hlinkClr xmlns:ahyp="http://schemas.microsoft.com/office/drawing/2018/hyperlinkcolor" val="tx"/>
                    </a:ext>
                  </a:extLst>
                </a:hlinkClick>
              </a:rPr>
              <a:t>@CarloToso</a:t>
            </a:r>
            <a:r>
              <a:rPr lang="en-US" sz="800" b="0" i="0">
                <a:effectLst/>
                <a:latin typeface="-apple-system"/>
              </a:rPr>
              <a:t>!)</a:t>
            </a:r>
          </a:p>
          <a:p>
            <a:pPr algn="l">
              <a:buFont typeface="Arial" panose="020B0604020202020204" pitchFamily="34" charset="0"/>
              <a:buChar char="•"/>
            </a:pPr>
            <a:r>
              <a:rPr lang="en-US" sz="800" b="0" i="0">
                <a:effectLst/>
                <a:latin typeface="-apple-system"/>
              </a:rPr>
              <a:t>Correct spelling of "custom" in event (</a:t>
            </a:r>
            <a:r>
              <a:rPr lang="en-US" sz="800" b="0" i="0" u="none" strike="noStrike">
                <a:effectLst/>
                <a:latin typeface="-apple-system"/>
                <a:hlinkClick r:id="rId115">
                  <a:extLst>
                    <a:ext uri="{A12FA001-AC4F-418D-AE19-62706E023703}">
                      <ahyp:hlinkClr xmlns:ahyp="http://schemas.microsoft.com/office/drawing/2018/hyperlinkcolor" val="tx"/>
                    </a:ext>
                  </a:extLst>
                </a:hlinkClick>
              </a:rPr>
              <a:t>#19059</a:t>
            </a:r>
            <a:r>
              <a:rPr lang="en-US" sz="800" b="0" i="0">
                <a:effectLst/>
                <a:latin typeface="-apple-system"/>
              </a:rPr>
              <a:t>) (Thanks </a:t>
            </a:r>
            <a:r>
              <a:rPr lang="en-US" sz="800" b="0" i="0" u="none" strike="noStrike">
                <a:effectLst/>
                <a:latin typeface="-apple-system"/>
                <a:hlinkClick r:id="rId116">
                  <a:extLst>
                    <a:ext uri="{A12FA001-AC4F-418D-AE19-62706E023703}">
                      <ahyp:hlinkClr xmlns:ahyp="http://schemas.microsoft.com/office/drawing/2018/hyperlinkcolor" val="tx"/>
                    </a:ext>
                  </a:extLst>
                </a:hlinkClick>
              </a:rPr>
              <a:t>@spaette</a:t>
            </a:r>
            <a:r>
              <a:rPr lang="en-US" sz="800" b="0" i="0">
                <a:effectLst/>
                <a:latin typeface="-apple-system"/>
              </a:rPr>
              <a:t>!)</a:t>
            </a:r>
          </a:p>
          <a:p>
            <a:pPr algn="l">
              <a:buFont typeface="Arial" panose="020B0604020202020204" pitchFamily="34" charset="0"/>
              <a:buChar char="•"/>
            </a:pPr>
            <a:r>
              <a:rPr lang="en-US" sz="800" b="0" i="0">
                <a:effectLst/>
                <a:latin typeface="-apple-system"/>
              </a:rPr>
              <a:t>Ignore expected error for file systems not supporting alternate streams (</a:t>
            </a:r>
            <a:r>
              <a:rPr lang="en-US" sz="800" b="0" i="0" u="none" strike="noStrike">
                <a:effectLst/>
                <a:latin typeface="-apple-system"/>
                <a:hlinkClick r:id="rId117">
                  <a:extLst>
                    <a:ext uri="{A12FA001-AC4F-418D-AE19-62706E023703}">
                      <ahyp:hlinkClr xmlns:ahyp="http://schemas.microsoft.com/office/drawing/2018/hyperlinkcolor" val="tx"/>
                    </a:ext>
                  </a:extLst>
                </a:hlinkClick>
              </a:rPr>
              <a:t>#19065</a:t>
            </a:r>
            <a:r>
              <a:rPr lang="en-US" sz="800" b="0" i="0">
                <a:effectLst/>
                <a:latin typeface="-apple-system"/>
              </a:rPr>
              <a:t>)</a:t>
            </a:r>
          </a:p>
          <a:p>
            <a:pPr algn="l">
              <a:buFont typeface="Arial" panose="020B0604020202020204" pitchFamily="34" charset="0"/>
              <a:buChar char="•"/>
            </a:pPr>
            <a:r>
              <a:rPr lang="en-US" sz="800" b="0" i="0">
                <a:effectLst/>
                <a:latin typeface="-apple-system"/>
              </a:rPr>
              <a:t>Adding missing guard for telemetry opt out to avoid </a:t>
            </a:r>
            <a:r>
              <a:rPr lang="en-US" sz="800" b="0" i="0" err="1">
                <a:effectLst/>
                <a:latin typeface="-apple-system"/>
              </a:rPr>
              <a:t>NullReferenceException</a:t>
            </a:r>
            <a:r>
              <a:rPr lang="en-US" sz="800" b="0" i="0">
                <a:effectLst/>
                <a:latin typeface="-apple-system"/>
              </a:rPr>
              <a:t> when importing modules (</a:t>
            </a:r>
            <a:r>
              <a:rPr lang="en-US" sz="800" b="0" i="0" u="none" strike="noStrike">
                <a:effectLst/>
                <a:latin typeface="-apple-system"/>
                <a:hlinkClick r:id="rId118">
                  <a:extLst>
                    <a:ext uri="{A12FA001-AC4F-418D-AE19-62706E023703}">
                      <ahyp:hlinkClr xmlns:ahyp="http://schemas.microsoft.com/office/drawing/2018/hyperlinkcolor" val="tx"/>
                    </a:ext>
                  </a:extLst>
                </a:hlinkClick>
              </a:rPr>
              <a:t>#18949</a:t>
            </a:r>
            <a:r>
              <a:rPr lang="en-US" sz="800" b="0" i="0">
                <a:effectLst/>
                <a:latin typeface="-apple-system"/>
              </a:rPr>
              <a:t>) (Thanks </a:t>
            </a:r>
            <a:r>
              <a:rPr lang="en-US" sz="800" b="0" i="0" u="none" strike="noStrike">
                <a:effectLst/>
                <a:latin typeface="-apple-system"/>
                <a:hlinkClick r:id="rId119">
                  <a:extLst>
                    <a:ext uri="{A12FA001-AC4F-418D-AE19-62706E023703}">
                      <ahyp:hlinkClr xmlns:ahyp="http://schemas.microsoft.com/office/drawing/2018/hyperlinkcolor" val="tx"/>
                    </a:ext>
                  </a:extLst>
                </a:hlinkClick>
              </a:rPr>
              <a:t>@powercode</a:t>
            </a:r>
            <a:r>
              <a:rPr lang="en-US" sz="800" b="0" i="0">
                <a:effectLst/>
                <a:latin typeface="-apple-system"/>
              </a:rPr>
              <a:t>!)</a:t>
            </a:r>
          </a:p>
          <a:p>
            <a:pPr algn="l">
              <a:buFont typeface="Arial" panose="020B0604020202020204" pitchFamily="34" charset="0"/>
              <a:buChar char="•"/>
            </a:pPr>
            <a:r>
              <a:rPr lang="en-US" sz="800" b="0" i="0">
                <a:effectLst/>
                <a:latin typeface="-apple-system"/>
              </a:rPr>
              <a:t>Fix progress calculation divide by zero in Copy-Item (</a:t>
            </a:r>
            <a:r>
              <a:rPr lang="en-US" sz="800" b="0" i="0" u="none" strike="noStrike">
                <a:effectLst/>
                <a:latin typeface="-apple-system"/>
                <a:hlinkClick r:id="rId120">
                  <a:extLst>
                    <a:ext uri="{A12FA001-AC4F-418D-AE19-62706E023703}">
                      <ahyp:hlinkClr xmlns:ahyp="http://schemas.microsoft.com/office/drawing/2018/hyperlinkcolor" val="tx"/>
                    </a:ext>
                  </a:extLst>
                </a:hlinkClick>
              </a:rPr>
              <a:t>#19038</a:t>
            </a:r>
            <a:r>
              <a:rPr lang="en-US" sz="800" b="0" i="0">
                <a:effectLst/>
                <a:latin typeface="-apple-system"/>
              </a:rPr>
              <a:t>)</a:t>
            </a:r>
          </a:p>
          <a:p>
            <a:pPr algn="l">
              <a:buFont typeface="Arial" panose="020B0604020202020204" pitchFamily="34" charset="0"/>
              <a:buChar char="•"/>
            </a:pPr>
            <a:r>
              <a:rPr lang="en-US" sz="800" b="0" i="0">
                <a:effectLst/>
                <a:latin typeface="-apple-system"/>
              </a:rPr>
              <a:t>Add progress to Copy-Item (</a:t>
            </a:r>
            <a:r>
              <a:rPr lang="en-US" sz="800" b="0" i="0" u="none" strike="noStrike">
                <a:effectLst/>
                <a:latin typeface="-apple-system"/>
                <a:hlinkClick r:id="rId121">
                  <a:extLst>
                    <a:ext uri="{A12FA001-AC4F-418D-AE19-62706E023703}">
                      <ahyp:hlinkClr xmlns:ahyp="http://schemas.microsoft.com/office/drawing/2018/hyperlinkcolor" val="tx"/>
                    </a:ext>
                  </a:extLst>
                </a:hlinkClick>
              </a:rPr>
              <a:t>#18735</a:t>
            </a:r>
            <a:r>
              <a:rPr lang="en-US" sz="800" b="0" i="0">
                <a:effectLst/>
                <a:latin typeface="-apple-system"/>
              </a:rPr>
              <a:t>)</a:t>
            </a:r>
          </a:p>
          <a:p>
            <a:pPr algn="l">
              <a:buFont typeface="Arial" panose="020B0604020202020204" pitchFamily="34" charset="0"/>
              <a:buChar char="•"/>
            </a:pPr>
            <a:r>
              <a:rPr lang="en-US" sz="800" b="0" i="0" err="1">
                <a:effectLst/>
                <a:latin typeface="-apple-system"/>
              </a:rPr>
              <a:t>WebCmdlets</a:t>
            </a:r>
            <a:r>
              <a:rPr lang="en-US" sz="800" b="0" i="0">
                <a:effectLst/>
                <a:latin typeface="-apple-system"/>
              </a:rPr>
              <a:t> parse XML declaration to get encoding value, if present. (</a:t>
            </a:r>
            <a:r>
              <a:rPr lang="en-US" sz="800" b="0" i="0" u="none" strike="noStrike">
                <a:effectLst/>
                <a:latin typeface="-apple-system"/>
                <a:hlinkClick r:id="rId122">
                  <a:extLst>
                    <a:ext uri="{A12FA001-AC4F-418D-AE19-62706E023703}">
                      <ahyp:hlinkClr xmlns:ahyp="http://schemas.microsoft.com/office/drawing/2018/hyperlinkcolor" val="tx"/>
                    </a:ext>
                  </a:extLst>
                </a:hlinkClick>
              </a:rPr>
              <a:t>#18748</a:t>
            </a:r>
            <a:r>
              <a:rPr lang="en-US" sz="800" b="0" i="0">
                <a:effectLst/>
                <a:latin typeface="-apple-system"/>
              </a:rPr>
              <a:t>) (Thanks </a:t>
            </a:r>
            <a:r>
              <a:rPr lang="en-US" sz="800" b="0" i="0" u="none" strike="noStrike">
                <a:effectLst/>
                <a:latin typeface="-apple-system"/>
                <a:hlinkClick r:id="rId6">
                  <a:extLst>
                    <a:ext uri="{A12FA001-AC4F-418D-AE19-62706E023703}">
                      <ahyp:hlinkClr xmlns:ahyp="http://schemas.microsoft.com/office/drawing/2018/hyperlinkcolor" val="tx"/>
                    </a:ext>
                  </a:extLst>
                </a:hlinkClick>
              </a:rPr>
              <a:t>@CarloToso</a:t>
            </a:r>
            <a:r>
              <a:rPr lang="en-US" sz="800" b="0" i="0">
                <a:effectLst/>
                <a:latin typeface="-apple-system"/>
              </a:rPr>
              <a:t>!)</a:t>
            </a:r>
          </a:p>
          <a:p>
            <a:pPr algn="l">
              <a:buFont typeface="Arial" panose="020B0604020202020204" pitchFamily="34" charset="0"/>
              <a:buChar char="•"/>
            </a:pPr>
            <a:r>
              <a:rPr lang="en-US" sz="800" b="0" i="0" err="1">
                <a:effectLst/>
                <a:latin typeface="-apple-system"/>
              </a:rPr>
              <a:t>HttpKnownHeaderNames</a:t>
            </a:r>
            <a:r>
              <a:rPr lang="en-US" sz="800" b="0" i="0">
                <a:effectLst/>
                <a:latin typeface="-apple-system"/>
              </a:rPr>
              <a:t> update headers list (</a:t>
            </a:r>
            <a:r>
              <a:rPr lang="en-US" sz="800" b="0" i="0" u="none" strike="noStrike">
                <a:effectLst/>
                <a:latin typeface="-apple-system"/>
                <a:hlinkClick r:id="rId123">
                  <a:extLst>
                    <a:ext uri="{A12FA001-AC4F-418D-AE19-62706E023703}">
                      <ahyp:hlinkClr xmlns:ahyp="http://schemas.microsoft.com/office/drawing/2018/hyperlinkcolor" val="tx"/>
                    </a:ext>
                  </a:extLst>
                </a:hlinkClick>
              </a:rPr>
              <a:t>#18947</a:t>
            </a:r>
            <a:r>
              <a:rPr lang="en-US" sz="800" b="0" i="0">
                <a:effectLst/>
                <a:latin typeface="-apple-system"/>
              </a:rPr>
              <a:t>) (Thanks </a:t>
            </a:r>
            <a:r>
              <a:rPr lang="en-US" sz="800" b="0" i="0" u="none" strike="noStrike">
                <a:effectLst/>
                <a:latin typeface="-apple-system"/>
                <a:hlinkClick r:id="rId6">
                  <a:extLst>
                    <a:ext uri="{A12FA001-AC4F-418D-AE19-62706E023703}">
                      <ahyp:hlinkClr xmlns:ahyp="http://schemas.microsoft.com/office/drawing/2018/hyperlinkcolor" val="tx"/>
                    </a:ext>
                  </a:extLst>
                </a:hlinkClick>
              </a:rPr>
              <a:t>@CarloToso</a:t>
            </a:r>
            <a:r>
              <a:rPr lang="en-US" sz="800" b="0" i="0">
                <a:effectLst/>
                <a:latin typeface="-apple-system"/>
              </a:rPr>
              <a:t>!)</a:t>
            </a:r>
          </a:p>
          <a:p>
            <a:pPr algn="l">
              <a:buFont typeface="Arial" panose="020B0604020202020204" pitchFamily="34" charset="0"/>
              <a:buChar char="•"/>
            </a:pPr>
            <a:r>
              <a:rPr lang="en-US" sz="800" b="0" i="0">
                <a:effectLst/>
                <a:latin typeface="-apple-system"/>
              </a:rPr>
              <a:t>Fix bug with managing redirection and </a:t>
            </a:r>
            <a:r>
              <a:rPr lang="en-US" sz="800" b="0" i="0" err="1">
                <a:effectLst/>
                <a:latin typeface="-apple-system"/>
              </a:rPr>
              <a:t>KeepAuthorization</a:t>
            </a:r>
            <a:r>
              <a:rPr lang="en-US" sz="800" b="0" i="0">
                <a:effectLst/>
                <a:latin typeface="-apple-system"/>
              </a:rPr>
              <a:t> in Web cmdlets (</a:t>
            </a:r>
            <a:r>
              <a:rPr lang="en-US" sz="800" b="0" i="0" u="none" strike="noStrike">
                <a:effectLst/>
                <a:latin typeface="-apple-system"/>
                <a:hlinkClick r:id="rId124">
                  <a:extLst>
                    <a:ext uri="{A12FA001-AC4F-418D-AE19-62706E023703}">
                      <ahyp:hlinkClr xmlns:ahyp="http://schemas.microsoft.com/office/drawing/2018/hyperlinkcolor" val="tx"/>
                    </a:ext>
                  </a:extLst>
                </a:hlinkClick>
              </a:rPr>
              <a:t>#18902</a:t>
            </a:r>
            <a:r>
              <a:rPr lang="en-US" sz="800" b="0" i="0">
                <a:effectLst/>
                <a:latin typeface="-apple-system"/>
              </a:rPr>
              <a:t>) (Thanks </a:t>
            </a:r>
            <a:r>
              <a:rPr lang="en-US" sz="800" b="0" i="0" u="none" strike="noStrike">
                <a:effectLst/>
                <a:latin typeface="-apple-system"/>
                <a:hlinkClick r:id="rId6">
                  <a:extLst>
                    <a:ext uri="{A12FA001-AC4F-418D-AE19-62706E023703}">
                      <ahyp:hlinkClr xmlns:ahyp="http://schemas.microsoft.com/office/drawing/2018/hyperlinkcolor" val="tx"/>
                    </a:ext>
                  </a:extLst>
                </a:hlinkClick>
              </a:rPr>
              <a:t>@CarloToso</a:t>
            </a:r>
            <a:r>
              <a:rPr lang="en-US" sz="800" b="0" i="0">
                <a:effectLst/>
                <a:latin typeface="-apple-system"/>
              </a:rPr>
              <a:t>!)</a:t>
            </a:r>
          </a:p>
          <a:p>
            <a:pPr algn="l">
              <a:buFont typeface="Arial" panose="020B0604020202020204" pitchFamily="34" charset="0"/>
              <a:buChar char="•"/>
            </a:pPr>
            <a:r>
              <a:rPr lang="en-US" sz="800" b="0" i="0">
                <a:effectLst/>
                <a:latin typeface="-apple-system"/>
              </a:rPr>
              <a:t>Fix Get-Error to work with strict mode (</a:t>
            </a:r>
            <a:r>
              <a:rPr lang="en-US" sz="800" b="0" i="0" u="none" strike="noStrike">
                <a:effectLst/>
                <a:latin typeface="-apple-system"/>
                <a:hlinkClick r:id="rId125">
                  <a:extLst>
                    <a:ext uri="{A12FA001-AC4F-418D-AE19-62706E023703}">
                      <ahyp:hlinkClr xmlns:ahyp="http://schemas.microsoft.com/office/drawing/2018/hyperlinkcolor" val="tx"/>
                    </a:ext>
                  </a:extLst>
                </a:hlinkClick>
              </a:rPr>
              <a:t>#18895</a:t>
            </a:r>
            <a:r>
              <a:rPr lang="en-US" sz="800" b="0" i="0">
                <a:effectLst/>
                <a:latin typeface="-apple-system"/>
              </a:rPr>
              <a:t>)</a:t>
            </a:r>
          </a:p>
          <a:p>
            <a:pPr algn="l">
              <a:buFont typeface="Arial" panose="020B0604020202020204" pitchFamily="34" charset="0"/>
              <a:buChar char="•"/>
            </a:pPr>
            <a:r>
              <a:rPr lang="en-US" sz="800" b="0" i="0">
                <a:effectLst/>
                <a:latin typeface="-apple-system"/>
              </a:rPr>
              <a:t>Add </a:t>
            </a:r>
            <a:r>
              <a:rPr lang="en-US" sz="800" b="0" i="0" err="1">
                <a:effectLst/>
                <a:latin typeface="-apple-system"/>
              </a:rPr>
              <a:t>AllowInsecureRedirect</a:t>
            </a:r>
            <a:r>
              <a:rPr lang="en-US" sz="800" b="0" i="0">
                <a:effectLst/>
                <a:latin typeface="-apple-system"/>
              </a:rPr>
              <a:t> switch to Web cmdlets (</a:t>
            </a:r>
            <a:r>
              <a:rPr lang="en-US" sz="800" b="0" i="0" u="none" strike="noStrike">
                <a:effectLst/>
                <a:latin typeface="-apple-system"/>
                <a:hlinkClick r:id="rId126">
                  <a:extLst>
                    <a:ext uri="{A12FA001-AC4F-418D-AE19-62706E023703}">
                      <ahyp:hlinkClr xmlns:ahyp="http://schemas.microsoft.com/office/drawing/2018/hyperlinkcolor" val="tx"/>
                    </a:ext>
                  </a:extLst>
                </a:hlinkClick>
              </a:rPr>
              <a:t>#18546</a:t>
            </a:r>
            <a:r>
              <a:rPr lang="en-US" sz="800" b="0" i="0">
                <a:effectLst/>
                <a:latin typeface="-apple-system"/>
              </a:rPr>
              <a:t>) (Thanks </a:t>
            </a:r>
            <a:r>
              <a:rPr lang="en-US" sz="800" b="0" i="0" u="none" strike="noStrike">
                <a:effectLst/>
                <a:latin typeface="-apple-system"/>
                <a:hlinkClick r:id="rId6">
                  <a:extLst>
                    <a:ext uri="{A12FA001-AC4F-418D-AE19-62706E023703}">
                      <ahyp:hlinkClr xmlns:ahyp="http://schemas.microsoft.com/office/drawing/2018/hyperlinkcolor" val="tx"/>
                    </a:ext>
                  </a:extLst>
                </a:hlinkClick>
              </a:rPr>
              <a:t>@CarloToso</a:t>
            </a:r>
            <a:r>
              <a:rPr lang="en-US" sz="800" b="0" i="0">
                <a:effectLst/>
                <a:latin typeface="-apple-system"/>
              </a:rPr>
              <a:t>!)</a:t>
            </a:r>
          </a:p>
          <a:p>
            <a:pPr algn="l">
              <a:buFont typeface="Arial" panose="020B0604020202020204" pitchFamily="34" charset="0"/>
              <a:buChar char="•"/>
            </a:pPr>
            <a:r>
              <a:rPr lang="en-US" sz="800" b="0" i="0">
                <a:effectLst/>
                <a:latin typeface="-apple-system"/>
              </a:rPr>
              <a:t>Invoke-</a:t>
            </a:r>
            <a:r>
              <a:rPr lang="en-US" sz="800" b="0" i="0" err="1">
                <a:effectLst/>
                <a:latin typeface="-apple-system"/>
              </a:rPr>
              <a:t>RestMethod</a:t>
            </a:r>
            <a:r>
              <a:rPr lang="en-US" sz="800" b="0" i="0">
                <a:effectLst/>
                <a:latin typeface="-apple-system"/>
              </a:rPr>
              <a:t> -</a:t>
            </a:r>
            <a:r>
              <a:rPr lang="en-US" sz="800" b="0" i="0" err="1">
                <a:effectLst/>
                <a:latin typeface="-apple-system"/>
              </a:rPr>
              <a:t>FollowRelLink</a:t>
            </a:r>
            <a:r>
              <a:rPr lang="en-US" sz="800" b="0" i="0">
                <a:effectLst/>
                <a:latin typeface="-apple-system"/>
              </a:rPr>
              <a:t> fix links containing commas (</a:t>
            </a:r>
            <a:r>
              <a:rPr lang="en-US" sz="800" b="0" i="0" u="none" strike="noStrike">
                <a:effectLst/>
                <a:latin typeface="-apple-system"/>
                <a:hlinkClick r:id="rId127">
                  <a:extLst>
                    <a:ext uri="{A12FA001-AC4F-418D-AE19-62706E023703}">
                      <ahyp:hlinkClr xmlns:ahyp="http://schemas.microsoft.com/office/drawing/2018/hyperlinkcolor" val="tx"/>
                    </a:ext>
                  </a:extLst>
                </a:hlinkClick>
              </a:rPr>
              <a:t>#18829</a:t>
            </a:r>
            <a:r>
              <a:rPr lang="en-US" sz="800" b="0" i="0">
                <a:effectLst/>
                <a:latin typeface="-apple-system"/>
              </a:rPr>
              <a:t>) (Thanks </a:t>
            </a:r>
            <a:r>
              <a:rPr lang="en-US" sz="800" b="0" i="0" u="none" strike="noStrike">
                <a:effectLst/>
                <a:latin typeface="-apple-system"/>
                <a:hlinkClick r:id="rId6">
                  <a:extLst>
                    <a:ext uri="{A12FA001-AC4F-418D-AE19-62706E023703}">
                      <ahyp:hlinkClr xmlns:ahyp="http://schemas.microsoft.com/office/drawing/2018/hyperlinkcolor" val="tx"/>
                    </a:ext>
                  </a:extLst>
                </a:hlinkClick>
              </a:rPr>
              <a:t>@CarloToso</a:t>
            </a:r>
            <a:r>
              <a:rPr lang="en-US" sz="800" b="0" i="0">
                <a:effectLst/>
                <a:latin typeface="-apple-system"/>
              </a:rPr>
              <a:t>!)</a:t>
            </a:r>
          </a:p>
          <a:p>
            <a:pPr algn="l">
              <a:buFont typeface="Arial" panose="020B0604020202020204" pitchFamily="34" charset="0"/>
              <a:buChar char="•"/>
            </a:pPr>
            <a:r>
              <a:rPr lang="en-US" sz="800" b="0" i="0">
                <a:effectLst/>
                <a:latin typeface="-apple-system"/>
              </a:rPr>
              <a:t>Prioritize the default parameter set when completing positional arguments (</a:t>
            </a:r>
            <a:r>
              <a:rPr lang="en-US" sz="800" b="0" i="0" u="none" strike="noStrike">
                <a:effectLst/>
                <a:latin typeface="-apple-system"/>
                <a:hlinkClick r:id="rId128">
                  <a:extLst>
                    <a:ext uri="{A12FA001-AC4F-418D-AE19-62706E023703}">
                      <ahyp:hlinkClr xmlns:ahyp="http://schemas.microsoft.com/office/drawing/2018/hyperlinkcolor" val="tx"/>
                    </a:ext>
                  </a:extLst>
                </a:hlinkClick>
              </a:rPr>
              <a:t>#18755</a:t>
            </a:r>
            <a:r>
              <a:rPr lang="en-US" sz="800" b="0" i="0">
                <a:effectLst/>
                <a:latin typeface="-apple-system"/>
              </a:rPr>
              <a:t>) (Thanks </a:t>
            </a:r>
            <a:r>
              <a:rPr lang="en-US" sz="800" b="0" i="0" u="none" strike="noStrike">
                <a:effectLst/>
                <a:latin typeface="-apple-system"/>
                <a:hlinkClick r:id="rId13">
                  <a:extLst>
                    <a:ext uri="{A12FA001-AC4F-418D-AE19-62706E023703}">
                      <ahyp:hlinkClr xmlns:ahyp="http://schemas.microsoft.com/office/drawing/2018/hyperlinkcolor" val="tx"/>
                    </a:ext>
                  </a:extLst>
                </a:hlinkClick>
              </a:rPr>
              <a:t>@MartinGC94</a:t>
            </a:r>
            <a:r>
              <a:rPr lang="en-US" sz="800" b="0" i="0">
                <a:effectLst/>
                <a:latin typeface="-apple-system"/>
              </a:rPr>
              <a:t>!)</a:t>
            </a:r>
          </a:p>
          <a:p>
            <a:pPr algn="l">
              <a:buFont typeface="Arial" panose="020B0604020202020204" pitchFamily="34" charset="0"/>
              <a:buChar char="•"/>
            </a:pPr>
            <a:r>
              <a:rPr lang="en-US" sz="800" b="0" i="0">
                <a:effectLst/>
                <a:latin typeface="-apple-system"/>
              </a:rPr>
              <a:t>Add -</a:t>
            </a:r>
            <a:r>
              <a:rPr lang="en-US" sz="800" b="0" i="0" err="1">
                <a:effectLst/>
                <a:latin typeface="-apple-system"/>
              </a:rPr>
              <a:t>CommandWithArgs</a:t>
            </a:r>
            <a:r>
              <a:rPr lang="en-US" sz="800" b="0" i="0">
                <a:effectLst/>
                <a:latin typeface="-apple-system"/>
              </a:rPr>
              <a:t> parameter to </a:t>
            </a:r>
            <a:r>
              <a:rPr lang="en-US" sz="800" b="0" i="0" err="1">
                <a:effectLst/>
                <a:latin typeface="-apple-system"/>
              </a:rPr>
              <a:t>pwsh</a:t>
            </a:r>
            <a:r>
              <a:rPr lang="en-US" sz="800" b="0" i="0">
                <a:effectLst/>
                <a:latin typeface="-apple-system"/>
              </a:rPr>
              <a:t> (</a:t>
            </a:r>
            <a:r>
              <a:rPr lang="en-US" sz="800" b="0" i="0" u="none" strike="noStrike">
                <a:effectLst/>
                <a:latin typeface="-apple-system"/>
                <a:hlinkClick r:id="rId129">
                  <a:extLst>
                    <a:ext uri="{A12FA001-AC4F-418D-AE19-62706E023703}">
                      <ahyp:hlinkClr xmlns:ahyp="http://schemas.microsoft.com/office/drawing/2018/hyperlinkcolor" val="tx"/>
                    </a:ext>
                  </a:extLst>
                </a:hlinkClick>
              </a:rPr>
              <a:t>#18726</a:t>
            </a:r>
            <a:r>
              <a:rPr lang="en-US" sz="800" b="0" i="0">
                <a:effectLst/>
                <a:latin typeface="-apple-system"/>
              </a:rPr>
              <a:t>)</a:t>
            </a:r>
          </a:p>
          <a:p>
            <a:pPr algn="l">
              <a:buFont typeface="Arial" panose="020B0604020202020204" pitchFamily="34" charset="0"/>
              <a:buChar char="•"/>
            </a:pPr>
            <a:r>
              <a:rPr lang="en-US" sz="800" b="0" i="0">
                <a:effectLst/>
                <a:latin typeface="-apple-system"/>
              </a:rPr>
              <a:t>Enable creating composite subsystem implementation in modules (</a:t>
            </a:r>
            <a:r>
              <a:rPr lang="en-US" sz="800" b="0" i="0" u="none" strike="noStrike">
                <a:effectLst/>
                <a:latin typeface="-apple-system"/>
                <a:hlinkClick r:id="rId130">
                  <a:extLst>
                    <a:ext uri="{A12FA001-AC4F-418D-AE19-62706E023703}">
                      <ahyp:hlinkClr xmlns:ahyp="http://schemas.microsoft.com/office/drawing/2018/hyperlinkcolor" val="tx"/>
                    </a:ext>
                  </a:extLst>
                </a:hlinkClick>
              </a:rPr>
              <a:t>#18888</a:t>
            </a:r>
            <a:r>
              <a:rPr lang="en-US" sz="800" b="0" i="0">
                <a:effectLst/>
                <a:latin typeface="-apple-system"/>
              </a:rPr>
              <a:t>)</a:t>
            </a:r>
          </a:p>
          <a:p>
            <a:pPr algn="l">
              <a:buFont typeface="Arial" panose="020B0604020202020204" pitchFamily="34" charset="0"/>
              <a:buChar char="•"/>
            </a:pPr>
            <a:r>
              <a:rPr lang="en-US" sz="800" b="0" i="0">
                <a:effectLst/>
                <a:latin typeface="-apple-system"/>
              </a:rPr>
              <a:t>Fix Format-Table -</a:t>
            </a:r>
            <a:r>
              <a:rPr lang="en-US" sz="800" b="0" i="0" err="1">
                <a:effectLst/>
                <a:latin typeface="-apple-system"/>
              </a:rPr>
              <a:t>RepeatHeader</a:t>
            </a:r>
            <a:r>
              <a:rPr lang="en-US" sz="800" b="0" i="0">
                <a:effectLst/>
                <a:latin typeface="-apple-system"/>
              </a:rPr>
              <a:t> for property derived tables (</a:t>
            </a:r>
            <a:r>
              <a:rPr lang="en-US" sz="800" b="0" i="0" u="none" strike="noStrike">
                <a:effectLst/>
                <a:latin typeface="-apple-system"/>
                <a:hlinkClick r:id="rId131">
                  <a:extLst>
                    <a:ext uri="{A12FA001-AC4F-418D-AE19-62706E023703}">
                      <ahyp:hlinkClr xmlns:ahyp="http://schemas.microsoft.com/office/drawing/2018/hyperlinkcolor" val="tx"/>
                    </a:ext>
                  </a:extLst>
                </a:hlinkClick>
              </a:rPr>
              <a:t>#18870</a:t>
            </a:r>
            <a:r>
              <a:rPr lang="en-US" sz="800" b="0" i="0">
                <a:effectLst/>
                <a:latin typeface="-apple-system"/>
              </a:rPr>
              <a:t>)</a:t>
            </a:r>
          </a:p>
          <a:p>
            <a:pPr algn="l">
              <a:buFont typeface="Arial" panose="020B0604020202020204" pitchFamily="34" charset="0"/>
              <a:buChar char="•"/>
            </a:pPr>
            <a:r>
              <a:rPr lang="en-US" sz="800" b="0" i="0">
                <a:effectLst/>
                <a:latin typeface="-apple-system"/>
              </a:rPr>
              <a:t>Add </a:t>
            </a:r>
            <a:r>
              <a:rPr lang="en-US" sz="800" b="0" i="0" err="1">
                <a:effectLst/>
                <a:latin typeface="-apple-system"/>
              </a:rPr>
              <a:t>StatusCode</a:t>
            </a:r>
            <a:r>
              <a:rPr lang="en-US" sz="800" b="0" i="0">
                <a:effectLst/>
                <a:latin typeface="-apple-system"/>
              </a:rPr>
              <a:t> to </a:t>
            </a:r>
            <a:r>
              <a:rPr lang="en-US" sz="800" b="0" i="0" err="1">
                <a:effectLst/>
                <a:latin typeface="-apple-system"/>
              </a:rPr>
              <a:t>HttpResponseException</a:t>
            </a:r>
            <a:r>
              <a:rPr lang="en-US" sz="800" b="0" i="0">
                <a:effectLst/>
                <a:latin typeface="-apple-system"/>
              </a:rPr>
              <a:t> (</a:t>
            </a:r>
            <a:r>
              <a:rPr lang="en-US" sz="800" b="0" i="0" u="none" strike="noStrike">
                <a:effectLst/>
                <a:latin typeface="-apple-system"/>
                <a:hlinkClick r:id="rId132">
                  <a:extLst>
                    <a:ext uri="{A12FA001-AC4F-418D-AE19-62706E023703}">
                      <ahyp:hlinkClr xmlns:ahyp="http://schemas.microsoft.com/office/drawing/2018/hyperlinkcolor" val="tx"/>
                    </a:ext>
                  </a:extLst>
                </a:hlinkClick>
              </a:rPr>
              <a:t>#18842</a:t>
            </a:r>
            <a:r>
              <a:rPr lang="en-US" sz="800" b="0" i="0">
                <a:effectLst/>
                <a:latin typeface="-apple-system"/>
              </a:rPr>
              <a:t>) (Thanks </a:t>
            </a:r>
            <a:r>
              <a:rPr lang="en-US" sz="800" b="0" i="0" u="none" strike="noStrike">
                <a:effectLst/>
                <a:latin typeface="-apple-system"/>
                <a:hlinkClick r:id="rId6">
                  <a:extLst>
                    <a:ext uri="{A12FA001-AC4F-418D-AE19-62706E023703}">
                      <ahyp:hlinkClr xmlns:ahyp="http://schemas.microsoft.com/office/drawing/2018/hyperlinkcolor" val="tx"/>
                    </a:ext>
                  </a:extLst>
                </a:hlinkClick>
              </a:rPr>
              <a:t>@CarloToso</a:t>
            </a:r>
            <a:r>
              <a:rPr lang="en-US" sz="800" b="0" i="0">
                <a:effectLst/>
                <a:latin typeface="-apple-system"/>
              </a:rPr>
              <a:t>!)</a:t>
            </a:r>
          </a:p>
          <a:p>
            <a:pPr algn="l">
              <a:buFont typeface="Arial" panose="020B0604020202020204" pitchFamily="34" charset="0"/>
              <a:buChar char="•"/>
            </a:pPr>
            <a:r>
              <a:rPr lang="en-US" sz="800" b="0" i="0">
                <a:effectLst/>
                <a:latin typeface="-apple-system"/>
              </a:rPr>
              <a:t>Fix type inference for all scope variables (</a:t>
            </a:r>
            <a:r>
              <a:rPr lang="en-US" sz="800" b="0" i="0" u="none" strike="noStrike">
                <a:effectLst/>
                <a:latin typeface="-apple-system"/>
                <a:hlinkClick r:id="rId133">
                  <a:extLst>
                    <a:ext uri="{A12FA001-AC4F-418D-AE19-62706E023703}">
                      <ahyp:hlinkClr xmlns:ahyp="http://schemas.microsoft.com/office/drawing/2018/hyperlinkcolor" val="tx"/>
                    </a:ext>
                  </a:extLst>
                </a:hlinkClick>
              </a:rPr>
              <a:t>#18758</a:t>
            </a:r>
            <a:r>
              <a:rPr lang="en-US" sz="800" b="0" i="0">
                <a:effectLst/>
                <a:latin typeface="-apple-system"/>
              </a:rPr>
              <a:t>) (Thanks </a:t>
            </a:r>
            <a:r>
              <a:rPr lang="en-US" sz="800" b="0" i="0" u="none" strike="noStrike">
                <a:effectLst/>
                <a:latin typeface="-apple-system"/>
                <a:hlinkClick r:id="rId13">
                  <a:extLst>
                    <a:ext uri="{A12FA001-AC4F-418D-AE19-62706E023703}">
                      <ahyp:hlinkClr xmlns:ahyp="http://schemas.microsoft.com/office/drawing/2018/hyperlinkcolor" val="tx"/>
                    </a:ext>
                  </a:extLst>
                </a:hlinkClick>
              </a:rPr>
              <a:t>@MartinGC94</a:t>
            </a:r>
            <a:r>
              <a:rPr lang="en-US" sz="800" b="0" i="0">
                <a:effectLst/>
                <a:latin typeface="-apple-system"/>
              </a:rPr>
              <a:t>!)</a:t>
            </a:r>
          </a:p>
          <a:p>
            <a:pPr algn="l">
              <a:buFont typeface="Arial" panose="020B0604020202020204" pitchFamily="34" charset="0"/>
              <a:buChar char="•"/>
            </a:pPr>
            <a:r>
              <a:rPr lang="en-US" sz="800" b="0" i="0">
                <a:effectLst/>
                <a:latin typeface="-apple-system"/>
              </a:rPr>
              <a:t>Add completion for Using keywords (</a:t>
            </a:r>
            <a:r>
              <a:rPr lang="en-US" sz="800" b="0" i="0" u="none" strike="noStrike">
                <a:effectLst/>
                <a:latin typeface="-apple-system"/>
                <a:hlinkClick r:id="rId134">
                  <a:extLst>
                    <a:ext uri="{A12FA001-AC4F-418D-AE19-62706E023703}">
                      <ahyp:hlinkClr xmlns:ahyp="http://schemas.microsoft.com/office/drawing/2018/hyperlinkcolor" val="tx"/>
                    </a:ext>
                  </a:extLst>
                </a:hlinkClick>
              </a:rPr>
              <a:t>#16514</a:t>
            </a:r>
            <a:r>
              <a:rPr lang="en-US" sz="800" b="0" i="0">
                <a:effectLst/>
                <a:latin typeface="-apple-system"/>
              </a:rPr>
              <a:t>) (Thanks </a:t>
            </a:r>
            <a:r>
              <a:rPr lang="en-US" sz="800" b="0" i="0" u="none" strike="noStrike">
                <a:effectLst/>
                <a:latin typeface="-apple-system"/>
                <a:hlinkClick r:id="rId13">
                  <a:extLst>
                    <a:ext uri="{A12FA001-AC4F-418D-AE19-62706E023703}">
                      <ahyp:hlinkClr xmlns:ahyp="http://schemas.microsoft.com/office/drawing/2018/hyperlinkcolor" val="tx"/>
                    </a:ext>
                  </a:extLst>
                </a:hlinkClick>
              </a:rPr>
              <a:t>@MartinGC94</a:t>
            </a:r>
            <a:r>
              <a:rPr lang="en-US" sz="800" b="0" i="0">
                <a:effectLst/>
                <a:latin typeface="-apple-system"/>
              </a:rPr>
              <a:t>!)</a:t>
            </a:r>
          </a:p>
        </p:txBody>
      </p:sp>
      <p:sp>
        <p:nvSpPr>
          <p:cNvPr id="20" name="TextBox 19">
            <a:extLst>
              <a:ext uri="{FF2B5EF4-FFF2-40B4-BE49-F238E27FC236}">
                <a16:creationId xmlns:a16="http://schemas.microsoft.com/office/drawing/2014/main" id="{C0396C42-1513-5B4B-66A8-C991F31CC237}"/>
              </a:ext>
            </a:extLst>
          </p:cNvPr>
          <p:cNvSpPr txBox="1"/>
          <p:nvPr/>
        </p:nvSpPr>
        <p:spPr>
          <a:xfrm rot="20173429">
            <a:off x="873951" y="858114"/>
            <a:ext cx="3678980" cy="1938992"/>
          </a:xfrm>
          <a:prstGeom prst="rect">
            <a:avLst/>
          </a:prstGeom>
          <a:noFill/>
        </p:spPr>
        <p:txBody>
          <a:bodyPr wrap="square">
            <a:spAutoFit/>
          </a:bodyPr>
          <a:lstStyle/>
          <a:p>
            <a:r>
              <a:rPr lang="en-US" sz="800"/>
              <a:t>Add Instrumentation to </a:t>
            </a:r>
            <a:r>
              <a:rPr lang="en-US" sz="800" err="1"/>
              <a:t>AmsiUtil</a:t>
            </a:r>
            <a:r>
              <a:rPr lang="en-US" sz="800"/>
              <a:t> and make the </a:t>
            </a:r>
            <a:r>
              <a:rPr lang="en-US" sz="800" err="1"/>
              <a:t>init</a:t>
            </a:r>
            <a:r>
              <a:rPr lang="en-US" sz="800"/>
              <a:t> variable </a:t>
            </a:r>
            <a:r>
              <a:rPr lang="en-US" sz="800" err="1"/>
              <a:t>readonly</a:t>
            </a:r>
            <a:r>
              <a:rPr lang="en-US" sz="800"/>
              <a:t> (#18727)</a:t>
            </a:r>
          </a:p>
          <a:p>
            <a:r>
              <a:rPr lang="en-US" sz="800"/>
              <a:t>Fix typo in </a:t>
            </a:r>
            <a:r>
              <a:rPr lang="en-US" sz="800" err="1"/>
              <a:t>OutOfProcTransportManager.cs</a:t>
            </a:r>
            <a:r>
              <a:rPr lang="en-US" sz="800"/>
              <a:t> (#18766) (Thanks @</a:t>
            </a:r>
            <a:r>
              <a:rPr lang="en-US" sz="800" err="1"/>
              <a:t>eltociear</a:t>
            </a:r>
            <a:r>
              <a:rPr lang="en-US" sz="800"/>
              <a:t>!)</a:t>
            </a:r>
          </a:p>
          <a:p>
            <a:r>
              <a:rPr lang="en-US" sz="800"/>
              <a:t>Allow non-default encodings to be used in user's script/code (#18605)</a:t>
            </a:r>
          </a:p>
          <a:p>
            <a:r>
              <a:rPr lang="en-US" sz="800"/>
              <a:t>Add Dim and </a:t>
            </a:r>
            <a:r>
              <a:rPr lang="en-US" sz="800" err="1"/>
              <a:t>DimOff</a:t>
            </a:r>
            <a:r>
              <a:rPr lang="en-US" sz="800"/>
              <a:t> to $</a:t>
            </a:r>
            <a:r>
              <a:rPr lang="en-US" sz="800" err="1"/>
              <a:t>PSStyle</a:t>
            </a:r>
            <a:r>
              <a:rPr lang="en-US" sz="800"/>
              <a:t> (#18653)</a:t>
            </a:r>
          </a:p>
          <a:p>
            <a:r>
              <a:rPr lang="en-US" sz="800"/>
              <a:t>Change exec from alias to function to handle arbitrary arguments (#18567)</a:t>
            </a:r>
          </a:p>
          <a:p>
            <a:r>
              <a:rPr lang="en-US" sz="800"/>
              <a:t>The command prefix should also be in the error color for </a:t>
            </a:r>
            <a:r>
              <a:rPr lang="en-US" sz="800" err="1"/>
              <a:t>NormalView</a:t>
            </a:r>
            <a:r>
              <a:rPr lang="en-US" sz="800"/>
              <a:t> (#18555)</a:t>
            </a:r>
          </a:p>
          <a:p>
            <a:r>
              <a:rPr lang="en-US" sz="800"/>
              <a:t>Skip cloud files marked as "not on disk" during command discovery (#18152)</a:t>
            </a:r>
          </a:p>
          <a:p>
            <a:r>
              <a:rPr lang="en-US" sz="800"/>
              <a:t>Replace UTF8Encoding(false) with </a:t>
            </a:r>
            <a:r>
              <a:rPr lang="en-US" sz="800" err="1"/>
              <a:t>Encoding.Default</a:t>
            </a:r>
            <a:r>
              <a:rPr lang="en-US" sz="800"/>
              <a:t> (#18356) (Thanks @</a:t>
            </a:r>
            <a:r>
              <a:rPr lang="en-US" sz="800" err="1"/>
              <a:t>xtqqczze</a:t>
            </a:r>
            <a:r>
              <a:rPr lang="en-US" sz="800"/>
              <a:t>!)</a:t>
            </a:r>
          </a:p>
          <a:p>
            <a:r>
              <a:rPr lang="en-US" sz="800"/>
              <a:t>Fix Switch-Process to set </a:t>
            </a:r>
            <a:r>
              <a:rPr lang="en-US" sz="800" err="1"/>
              <a:t>termios</a:t>
            </a:r>
            <a:r>
              <a:rPr lang="en-US" sz="800"/>
              <a:t> appropriate for child process (#18467)</a:t>
            </a:r>
          </a:p>
          <a:p>
            <a:r>
              <a:rPr lang="en-US" sz="800"/>
              <a:t>On Unix, only explicitly terminate the native process if not in background (#18215)</a:t>
            </a:r>
          </a:p>
          <a:p>
            <a:r>
              <a:rPr lang="en-US" sz="800"/>
              <a:t>Treat [</a:t>
            </a:r>
            <a:r>
              <a:rPr lang="en-US" sz="800" err="1"/>
              <a:t>NullString</a:t>
            </a:r>
            <a:r>
              <a:rPr lang="en-US" sz="800"/>
              <a:t>]::Value as the string type when resolving methods (#18080)</a:t>
            </a:r>
          </a:p>
          <a:p>
            <a:r>
              <a:rPr lang="en-US" sz="800"/>
              <a:t>Improve pseudo binding for dynamic parameters (#18030) (Thanks @MartinGC94!)</a:t>
            </a:r>
          </a:p>
          <a:p>
            <a:r>
              <a:rPr lang="en-US" sz="800"/>
              <a:t>Make experimental feature </a:t>
            </a:r>
            <a:r>
              <a:rPr lang="en-US" sz="800" err="1"/>
              <a:t>PSAnsiRenderingFileInfo</a:t>
            </a:r>
            <a:r>
              <a:rPr lang="en-US" sz="800"/>
              <a:t> stable (#18042)</a:t>
            </a:r>
          </a:p>
          <a:p>
            <a:r>
              <a:rPr lang="en-US" sz="800"/>
              <a:t>Update to use version 2.21.0 of Application Insights. (#17903)</a:t>
            </a:r>
          </a:p>
          <a:p>
            <a:r>
              <a:rPr lang="en-US" sz="800"/>
              <a:t>Do not preserve temporary results when no need to do so (#17856)</a:t>
            </a:r>
          </a:p>
        </p:txBody>
      </p:sp>
      <p:sp>
        <p:nvSpPr>
          <p:cNvPr id="22" name="TextBox 21">
            <a:extLst>
              <a:ext uri="{FF2B5EF4-FFF2-40B4-BE49-F238E27FC236}">
                <a16:creationId xmlns:a16="http://schemas.microsoft.com/office/drawing/2014/main" id="{3FDAE808-421E-2D1C-0337-9A8325936F41}"/>
              </a:ext>
            </a:extLst>
          </p:cNvPr>
          <p:cNvSpPr txBox="1"/>
          <p:nvPr/>
        </p:nvSpPr>
        <p:spPr>
          <a:xfrm rot="586178">
            <a:off x="8724243" y="2630614"/>
            <a:ext cx="6154056" cy="954107"/>
          </a:xfrm>
          <a:prstGeom prst="rect">
            <a:avLst/>
          </a:prstGeom>
          <a:noFill/>
        </p:spPr>
        <p:txBody>
          <a:bodyPr wrap="square">
            <a:spAutoFit/>
          </a:bodyPr>
          <a:lstStyle/>
          <a:p>
            <a:r>
              <a:rPr lang="en-US" sz="800"/>
              <a:t>Engine Updates and Fixes</a:t>
            </a:r>
          </a:p>
          <a:p>
            <a:r>
              <a:rPr lang="en-US" sz="800"/>
              <a:t>On Unix, explicitly terminate the native process during cleanup only if it's not running in background (#18280)</a:t>
            </a:r>
          </a:p>
          <a:p>
            <a:r>
              <a:rPr lang="en-US" sz="800"/>
              <a:t>Stop sending telemetry about </a:t>
            </a:r>
            <a:r>
              <a:rPr lang="en-US" sz="800" err="1"/>
              <a:t>ApplicationType</a:t>
            </a:r>
            <a:r>
              <a:rPr lang="en-US" sz="800"/>
              <a:t> (#18168)</a:t>
            </a:r>
          </a:p>
          <a:p>
            <a:r>
              <a:rPr lang="en-US" sz="800"/>
              <a:t>General Cmdlet Updates and Fixes</a:t>
            </a:r>
          </a:p>
          <a:p>
            <a:r>
              <a:rPr lang="en-US" sz="800"/>
              <a:t>Remove the 1-second minimum delay in Invoke-</a:t>
            </a:r>
            <a:r>
              <a:rPr lang="en-US" sz="800" err="1"/>
              <a:t>WebRequest</a:t>
            </a:r>
            <a:r>
              <a:rPr lang="en-US" sz="800"/>
              <a:t> for downloading small files, and prevent file-download-error suppression (#18170)</a:t>
            </a:r>
          </a:p>
          <a:p>
            <a:r>
              <a:rPr lang="en-US" sz="800"/>
              <a:t>Enable searching for assemblies in GAC_Arm64 on Windows (#18169)</a:t>
            </a:r>
          </a:p>
          <a:p>
            <a:r>
              <a:rPr lang="en-US" sz="800"/>
              <a:t>Fix error formatting to use color defined in $</a:t>
            </a:r>
            <a:r>
              <a:rPr lang="en-US" sz="800" err="1"/>
              <a:t>PSStyle.Formatting</a:t>
            </a:r>
            <a:r>
              <a:rPr lang="en-US" sz="800"/>
              <a:t> (#18287)</a:t>
            </a:r>
          </a:p>
        </p:txBody>
      </p:sp>
      <p:sp>
        <p:nvSpPr>
          <p:cNvPr id="24" name="TextBox 23">
            <a:extLst>
              <a:ext uri="{FF2B5EF4-FFF2-40B4-BE49-F238E27FC236}">
                <a16:creationId xmlns:a16="http://schemas.microsoft.com/office/drawing/2014/main" id="{B674322D-20FD-7F60-99E4-22F99115AE93}"/>
              </a:ext>
            </a:extLst>
          </p:cNvPr>
          <p:cNvSpPr txBox="1"/>
          <p:nvPr/>
        </p:nvSpPr>
        <p:spPr>
          <a:xfrm rot="609391">
            <a:off x="8060055" y="5147450"/>
            <a:ext cx="3193143" cy="1077218"/>
          </a:xfrm>
          <a:prstGeom prst="rect">
            <a:avLst/>
          </a:prstGeom>
          <a:noFill/>
        </p:spPr>
        <p:txBody>
          <a:bodyPr wrap="square">
            <a:spAutoFit/>
          </a:bodyPr>
          <a:lstStyle/>
          <a:p>
            <a:r>
              <a:rPr lang="en-US" sz="800"/>
              <a:t>Fix issues with building test artifacts (Internal 23116)</a:t>
            </a:r>
          </a:p>
          <a:p>
            <a:r>
              <a:rPr lang="en-US" sz="800"/>
              <a:t>Use </a:t>
            </a:r>
            <a:r>
              <a:rPr lang="en-US" sz="800" err="1"/>
              <a:t>AzFileCopy</a:t>
            </a:r>
            <a:r>
              <a:rPr lang="en-US" sz="800"/>
              <a:t> task instead of </a:t>
            </a:r>
            <a:r>
              <a:rPr lang="en-US" sz="800" err="1"/>
              <a:t>AzCopy.exe</a:t>
            </a:r>
            <a:endParaRPr lang="en-US" sz="800"/>
          </a:p>
          <a:p>
            <a:r>
              <a:rPr lang="en-US" sz="800"/>
              <a:t>Remove </a:t>
            </a:r>
            <a:r>
              <a:rPr lang="en-US" sz="800" err="1"/>
              <a:t>AzCopy</a:t>
            </a:r>
            <a:r>
              <a:rPr lang="en-US" sz="800"/>
              <a:t> installation from </a:t>
            </a:r>
            <a:r>
              <a:rPr lang="en-US" sz="800" err="1"/>
              <a:t>msixbundle</a:t>
            </a:r>
            <a:r>
              <a:rPr lang="en-US" sz="800"/>
              <a:t> step</a:t>
            </a:r>
          </a:p>
          <a:p>
            <a:r>
              <a:rPr lang="en-US" sz="800"/>
              <a:t>Add </a:t>
            </a:r>
            <a:r>
              <a:rPr lang="en-US" sz="800" err="1"/>
              <a:t>TSAUpload</a:t>
            </a:r>
            <a:r>
              <a:rPr lang="en-US" sz="800"/>
              <a:t> for </a:t>
            </a:r>
            <a:r>
              <a:rPr lang="en-US" sz="800" err="1"/>
              <a:t>APIScan</a:t>
            </a:r>
            <a:r>
              <a:rPr lang="en-US" sz="800"/>
              <a:t> (#18446)</a:t>
            </a:r>
          </a:p>
          <a:p>
            <a:r>
              <a:rPr lang="en-US" sz="800"/>
              <a:t>Add </a:t>
            </a:r>
            <a:r>
              <a:rPr lang="en-US" sz="800" err="1"/>
              <a:t>authenticode</a:t>
            </a:r>
            <a:r>
              <a:rPr lang="en-US" sz="800"/>
              <a:t> signing for assemblies on Linux builds (#18440)</a:t>
            </a:r>
          </a:p>
          <a:p>
            <a:r>
              <a:rPr lang="en-US" sz="800"/>
              <a:t>Do not remove penimc_cor3.dll from build (#18438)</a:t>
            </a:r>
          </a:p>
          <a:p>
            <a:r>
              <a:rPr lang="en-US" sz="800"/>
              <a:t>Allow two-digit revisions in </a:t>
            </a:r>
            <a:r>
              <a:rPr lang="en-US" sz="800" err="1"/>
              <a:t>vPack</a:t>
            </a:r>
            <a:r>
              <a:rPr lang="en-US" sz="800"/>
              <a:t> package validation pattern (#18392)</a:t>
            </a:r>
          </a:p>
          <a:p>
            <a:r>
              <a:rPr lang="en-US" sz="800"/>
              <a:t>Bump </a:t>
            </a:r>
            <a:r>
              <a:rPr lang="en-US" sz="800" err="1"/>
              <a:t>Microsoft.PowerShell.Native</a:t>
            </a:r>
            <a:r>
              <a:rPr lang="en-US" sz="800"/>
              <a:t> from 7.3.0-rc.1 to 7.3.0 (#18413)</a:t>
            </a:r>
          </a:p>
        </p:txBody>
      </p:sp>
      <p:sp>
        <p:nvSpPr>
          <p:cNvPr id="28" name="TextBox 27">
            <a:extLst>
              <a:ext uri="{FF2B5EF4-FFF2-40B4-BE49-F238E27FC236}">
                <a16:creationId xmlns:a16="http://schemas.microsoft.com/office/drawing/2014/main" id="{414E0E71-CC32-0458-C55A-700C57D54E1E}"/>
              </a:ext>
            </a:extLst>
          </p:cNvPr>
          <p:cNvSpPr txBox="1"/>
          <p:nvPr/>
        </p:nvSpPr>
        <p:spPr>
          <a:xfrm rot="21343408">
            <a:off x="84140" y="4855705"/>
            <a:ext cx="5854700" cy="707886"/>
          </a:xfrm>
          <a:prstGeom prst="rect">
            <a:avLst/>
          </a:prstGeom>
          <a:noFill/>
        </p:spPr>
        <p:txBody>
          <a:bodyPr wrap="square">
            <a:spAutoFit/>
          </a:bodyPr>
          <a:lstStyle/>
          <a:p>
            <a:r>
              <a:rPr lang="en-US" sz="800"/>
              <a:t>Add instrumentation to </a:t>
            </a:r>
            <a:r>
              <a:rPr lang="en-US" sz="800" err="1"/>
              <a:t>AmsiUtil</a:t>
            </a:r>
            <a:r>
              <a:rPr lang="en-US" sz="800"/>
              <a:t> and make the </a:t>
            </a:r>
            <a:r>
              <a:rPr lang="en-US" sz="800" err="1"/>
              <a:t>init</a:t>
            </a:r>
            <a:r>
              <a:rPr lang="en-US" sz="800"/>
              <a:t> variable </a:t>
            </a:r>
            <a:r>
              <a:rPr lang="en-US" sz="800" err="1"/>
              <a:t>readonly</a:t>
            </a:r>
            <a:r>
              <a:rPr lang="en-US" sz="800"/>
              <a:t> (#18727)</a:t>
            </a:r>
          </a:p>
          <a:p>
            <a:r>
              <a:rPr lang="en-US" sz="800"/>
              <a:t>Fix support for </a:t>
            </a:r>
            <a:r>
              <a:rPr lang="en-US" sz="800" err="1"/>
              <a:t>NanoServer</a:t>
            </a:r>
            <a:r>
              <a:rPr lang="en-US" sz="800"/>
              <a:t> due to the lack of AMSI (#18882)</a:t>
            </a:r>
          </a:p>
          <a:p>
            <a:r>
              <a:rPr lang="en-US" sz="800"/>
              <a:t>Adding missing guard for telemetry optout to avoid </a:t>
            </a:r>
            <a:r>
              <a:rPr lang="en-US" sz="800" err="1"/>
              <a:t>NullReferenceException</a:t>
            </a:r>
            <a:r>
              <a:rPr lang="en-US" sz="800"/>
              <a:t> when importing modules (#18949) (Thanks @</a:t>
            </a:r>
            <a:r>
              <a:rPr lang="en-US" sz="800" err="1"/>
              <a:t>powercode</a:t>
            </a:r>
            <a:r>
              <a:rPr lang="en-US" sz="800"/>
              <a:t>!)</a:t>
            </a:r>
          </a:p>
          <a:p>
            <a:r>
              <a:rPr lang="en-US" sz="800"/>
              <a:t>Fix </a:t>
            </a:r>
            <a:r>
              <a:rPr lang="en-US" sz="800" err="1"/>
              <a:t>VtSubstring</a:t>
            </a:r>
            <a:r>
              <a:rPr lang="en-US" sz="800"/>
              <a:t> helper method to correctly check chars copied (#19240)</a:t>
            </a:r>
          </a:p>
          <a:p>
            <a:r>
              <a:rPr lang="en-US" sz="800"/>
              <a:t>Fix </a:t>
            </a:r>
            <a:r>
              <a:rPr lang="en-US" sz="800" err="1"/>
              <a:t>ConciseView</a:t>
            </a:r>
            <a:r>
              <a:rPr lang="en-US" sz="800"/>
              <a:t> to handle custom </a:t>
            </a:r>
            <a:r>
              <a:rPr lang="en-US" sz="800" err="1"/>
              <a:t>ParserError</a:t>
            </a:r>
            <a:r>
              <a:rPr lang="en-US" sz="800"/>
              <a:t> error records (#19239)</a:t>
            </a:r>
          </a:p>
        </p:txBody>
      </p:sp>
      <p:sp>
        <p:nvSpPr>
          <p:cNvPr id="36" name="TextBox 35">
            <a:extLst>
              <a:ext uri="{FF2B5EF4-FFF2-40B4-BE49-F238E27FC236}">
                <a16:creationId xmlns:a16="http://schemas.microsoft.com/office/drawing/2014/main" id="{AB294E66-6873-F5A7-A39C-980760C6205D}"/>
              </a:ext>
            </a:extLst>
          </p:cNvPr>
          <p:cNvSpPr txBox="1"/>
          <p:nvPr/>
        </p:nvSpPr>
        <p:spPr>
          <a:xfrm>
            <a:off x="8906032" y="1253507"/>
            <a:ext cx="7434942" cy="830997"/>
          </a:xfrm>
          <a:prstGeom prst="rect">
            <a:avLst/>
          </a:prstGeom>
          <a:noFill/>
        </p:spPr>
        <p:txBody>
          <a:bodyPr wrap="square">
            <a:spAutoFit/>
          </a:bodyPr>
          <a:lstStyle/>
          <a:p>
            <a:r>
              <a:rPr lang="en-US" sz="800"/>
              <a:t>Update third party notices for v7.3.3 (Internal 24353)</a:t>
            </a:r>
          </a:p>
          <a:p>
            <a:r>
              <a:rPr lang="en-US" sz="800"/>
              <a:t>Add tool to trigger license information gathering for NuGet modules (#18827)</a:t>
            </a:r>
          </a:p>
          <a:p>
            <a:r>
              <a:rPr lang="en-US" sz="800"/>
              <a:t>Update </a:t>
            </a:r>
            <a:r>
              <a:rPr lang="en-US" sz="800" err="1"/>
              <a:t>global.json</a:t>
            </a:r>
            <a:r>
              <a:rPr lang="en-US" sz="800"/>
              <a:t> to 7.0.200 for v7.3.3 (Internal 24334)</a:t>
            </a:r>
          </a:p>
          <a:p>
            <a:r>
              <a:rPr lang="en-US" sz="800"/>
              <a:t>Update </a:t>
            </a:r>
            <a:r>
              <a:rPr lang="en-US" sz="800" err="1"/>
              <a:t>cgmanifest</a:t>
            </a:r>
            <a:r>
              <a:rPr lang="en-US" sz="800"/>
              <a:t> for v7.3.3 (Internal 24338)</a:t>
            </a:r>
          </a:p>
          <a:p>
            <a:br>
              <a:rPr lang="en-US" sz="800"/>
            </a:br>
            <a:endParaRPr lang="en-US" sz="800"/>
          </a:p>
        </p:txBody>
      </p:sp>
      <p:sp>
        <p:nvSpPr>
          <p:cNvPr id="38" name="TextBox 37">
            <a:extLst>
              <a:ext uri="{FF2B5EF4-FFF2-40B4-BE49-F238E27FC236}">
                <a16:creationId xmlns:a16="http://schemas.microsoft.com/office/drawing/2014/main" id="{10708663-4FA1-BDC7-16C9-41E496AD75E1}"/>
              </a:ext>
            </a:extLst>
          </p:cNvPr>
          <p:cNvSpPr txBox="1"/>
          <p:nvPr/>
        </p:nvSpPr>
        <p:spPr>
          <a:xfrm rot="20308132">
            <a:off x="-224895" y="962388"/>
            <a:ext cx="8251370" cy="1200329"/>
          </a:xfrm>
          <a:prstGeom prst="rect">
            <a:avLst/>
          </a:prstGeom>
          <a:noFill/>
        </p:spPr>
        <p:txBody>
          <a:bodyPr wrap="square">
            <a:spAutoFit/>
          </a:bodyPr>
          <a:lstStyle/>
          <a:p>
            <a:r>
              <a:rPr lang="en-US" sz="800"/>
              <a:t>Fixed package names verification to support multi-digit versions (#17220)</a:t>
            </a:r>
          </a:p>
          <a:p>
            <a:r>
              <a:rPr lang="en-US" sz="800"/>
              <a:t>Add pipeline secrets (from #17837) (Internal 24413)</a:t>
            </a:r>
          </a:p>
          <a:p>
            <a:r>
              <a:rPr lang="en-US" sz="800"/>
              <a:t>Update to </a:t>
            </a:r>
            <a:r>
              <a:rPr lang="en-US" sz="800" err="1"/>
              <a:t>azCopy</a:t>
            </a:r>
            <a:r>
              <a:rPr lang="en-US" sz="800"/>
              <a:t> 10 (#18509)</a:t>
            </a:r>
          </a:p>
          <a:p>
            <a:r>
              <a:rPr lang="en-US" sz="800"/>
              <a:t>Update third party notices for v7.2.10 (Internal 24346)</a:t>
            </a:r>
          </a:p>
          <a:p>
            <a:r>
              <a:rPr lang="en-US" sz="800"/>
              <a:t>Update </a:t>
            </a:r>
            <a:r>
              <a:rPr lang="en-US" sz="800" err="1"/>
              <a:t>cgmanifest</a:t>
            </a:r>
            <a:r>
              <a:rPr lang="en-US" sz="800"/>
              <a:t> for v7.2.10 (Internal 24333)</a:t>
            </a:r>
          </a:p>
          <a:p>
            <a:r>
              <a:rPr lang="en-US" sz="800"/>
              <a:t>Pull latest patches for 7.2.10 dependencies (Internal 24325)</a:t>
            </a:r>
          </a:p>
          <a:p>
            <a:r>
              <a:rPr lang="en-US" sz="800"/>
              <a:t>Update SDK to 6.0.406 for v7.2.10 (Internal 24324)</a:t>
            </a:r>
          </a:p>
          <a:p>
            <a:r>
              <a:rPr lang="en-US" sz="800"/>
              <a:t>Add test for framework dependent package in release pipeline (#18506) (#19114)</a:t>
            </a:r>
          </a:p>
          <a:p>
            <a:r>
              <a:rPr lang="en-US" sz="800"/>
              <a:t>Mark 7.2.x releases as latest LTS but not latest stable (#19069)</a:t>
            </a:r>
          </a:p>
        </p:txBody>
      </p:sp>
      <p:sp>
        <p:nvSpPr>
          <p:cNvPr id="45" name="TextBox 44">
            <a:extLst>
              <a:ext uri="{FF2B5EF4-FFF2-40B4-BE49-F238E27FC236}">
                <a16:creationId xmlns:a16="http://schemas.microsoft.com/office/drawing/2014/main" id="{573608E1-2E6A-5478-19B9-9D64DE0AFCF1}"/>
              </a:ext>
            </a:extLst>
          </p:cNvPr>
          <p:cNvSpPr txBox="1"/>
          <p:nvPr/>
        </p:nvSpPr>
        <p:spPr>
          <a:xfrm rot="330268">
            <a:off x="7350599" y="362127"/>
            <a:ext cx="8178800" cy="1446550"/>
          </a:xfrm>
          <a:prstGeom prst="rect">
            <a:avLst/>
          </a:prstGeom>
          <a:noFill/>
        </p:spPr>
        <p:txBody>
          <a:bodyPr wrap="square">
            <a:spAutoFit/>
          </a:bodyPr>
          <a:lstStyle/>
          <a:p>
            <a:r>
              <a:rPr lang="en-US" sz="800"/>
              <a:t>Fix </a:t>
            </a:r>
            <a:r>
              <a:rPr lang="en-US" sz="800" err="1"/>
              <a:t>SuspiciousContentChecker.Match</a:t>
            </a:r>
            <a:r>
              <a:rPr lang="en-US" sz="800"/>
              <a:t> to detect a pre-defined string when the text starts with it (#18916)</a:t>
            </a:r>
          </a:p>
          <a:p>
            <a:r>
              <a:rPr lang="en-US" sz="800"/>
              <a:t>Fix for JEA session leaking functions (Internal 23820)</a:t>
            </a:r>
          </a:p>
          <a:p>
            <a:r>
              <a:rPr lang="en-US" sz="800"/>
              <a:t>Fix Start-Job to check the existence of working directory using the PowerShell way (#18917)</a:t>
            </a:r>
          </a:p>
          <a:p>
            <a:r>
              <a:rPr lang="en-US" sz="800"/>
              <a:t>Fix Switch-Process error to include the command that is not found (#18650)</a:t>
            </a:r>
          </a:p>
          <a:p>
            <a:r>
              <a:rPr lang="en-US" sz="800"/>
              <a:t>Allow system lock down test debug hook to work with new WLDP API (fixes system lock down tests) (#18962)</a:t>
            </a:r>
          </a:p>
          <a:p>
            <a:r>
              <a:rPr lang="en-US" sz="800"/>
              <a:t>Update dependencies for .NET release (Internal 23818)</a:t>
            </a:r>
          </a:p>
          <a:p>
            <a:r>
              <a:rPr lang="en-US" sz="800"/>
              <a:t>Remove unnecessary reference to </a:t>
            </a:r>
            <a:r>
              <a:rPr lang="en-US" sz="800" err="1"/>
              <a:t>System.Runtime.CompilerServices.Unsafe</a:t>
            </a:r>
            <a:r>
              <a:rPr lang="en-US" sz="800"/>
              <a:t> (#18918)</a:t>
            </a:r>
          </a:p>
          <a:p>
            <a:r>
              <a:rPr lang="en-US" sz="800"/>
              <a:t>Add bootstrap after SBOM task to re-install .NET (#18891)</a:t>
            </a:r>
          </a:p>
          <a:p>
            <a:br>
              <a:rPr lang="en-US" sz="800"/>
            </a:br>
            <a:br>
              <a:rPr lang="en-US" sz="800"/>
            </a:br>
            <a:endParaRPr lang="en-US" sz="800"/>
          </a:p>
        </p:txBody>
      </p:sp>
      <p:sp>
        <p:nvSpPr>
          <p:cNvPr id="47" name="TextBox 46">
            <a:extLst>
              <a:ext uri="{FF2B5EF4-FFF2-40B4-BE49-F238E27FC236}">
                <a16:creationId xmlns:a16="http://schemas.microsoft.com/office/drawing/2014/main" id="{D06799F7-5E71-0B15-4B6B-4766F51D6FE8}"/>
              </a:ext>
            </a:extLst>
          </p:cNvPr>
          <p:cNvSpPr txBox="1"/>
          <p:nvPr/>
        </p:nvSpPr>
        <p:spPr>
          <a:xfrm rot="21220951">
            <a:off x="8003399" y="4205917"/>
            <a:ext cx="8403770" cy="954107"/>
          </a:xfrm>
          <a:prstGeom prst="rect">
            <a:avLst/>
          </a:prstGeom>
          <a:noFill/>
        </p:spPr>
        <p:txBody>
          <a:bodyPr wrap="square">
            <a:spAutoFit/>
          </a:bodyPr>
          <a:lstStyle/>
          <a:p>
            <a:br>
              <a:rPr lang="en-US" sz="800"/>
            </a:br>
            <a:r>
              <a:rPr lang="en-US" sz="800"/>
              <a:t>Create test artifacts for windows arm64 (#18932)</a:t>
            </a:r>
          </a:p>
          <a:p>
            <a:r>
              <a:rPr lang="en-US" sz="800"/>
              <a:t>Update dependencies for .NET release (Internal 23816)</a:t>
            </a:r>
          </a:p>
          <a:p>
            <a:r>
              <a:rPr lang="en-US" sz="800"/>
              <a:t>Don't install based on build-id for RPM (#18921)</a:t>
            </a:r>
          </a:p>
          <a:p>
            <a:r>
              <a:rPr lang="en-US" sz="800"/>
              <a:t>Apply expected file permissions to </a:t>
            </a:r>
            <a:r>
              <a:rPr lang="en-US" sz="800" err="1"/>
              <a:t>linux</a:t>
            </a:r>
            <a:r>
              <a:rPr lang="en-US" sz="800"/>
              <a:t> files after </a:t>
            </a:r>
            <a:r>
              <a:rPr lang="en-US" sz="800" err="1"/>
              <a:t>authenticode</a:t>
            </a:r>
            <a:r>
              <a:rPr lang="en-US" sz="800"/>
              <a:t> signing (#18922)</a:t>
            </a:r>
          </a:p>
          <a:p>
            <a:r>
              <a:rPr lang="en-US" sz="800"/>
              <a:t>Add </a:t>
            </a:r>
            <a:r>
              <a:rPr lang="en-US" sz="800" err="1"/>
              <a:t>authenticode</a:t>
            </a:r>
            <a:r>
              <a:rPr lang="en-US" sz="800"/>
              <a:t> signing for assemblies on </a:t>
            </a:r>
            <a:r>
              <a:rPr lang="en-US" sz="800" err="1"/>
              <a:t>linux</a:t>
            </a:r>
            <a:r>
              <a:rPr lang="en-US" sz="800"/>
              <a:t> builds (#18920)</a:t>
            </a:r>
          </a:p>
          <a:p>
            <a:endParaRPr lang="en-US" sz="800"/>
          </a:p>
        </p:txBody>
      </p:sp>
      <p:sp>
        <p:nvSpPr>
          <p:cNvPr id="53" name="TextBox 52">
            <a:extLst>
              <a:ext uri="{FF2B5EF4-FFF2-40B4-BE49-F238E27FC236}">
                <a16:creationId xmlns:a16="http://schemas.microsoft.com/office/drawing/2014/main" id="{BA2A8DE3-1370-C47B-6C1E-C5F5B63499CF}"/>
              </a:ext>
            </a:extLst>
          </p:cNvPr>
          <p:cNvSpPr txBox="1"/>
          <p:nvPr/>
        </p:nvSpPr>
        <p:spPr>
          <a:xfrm rot="21046875">
            <a:off x="7598196" y="1389348"/>
            <a:ext cx="4262036" cy="1815882"/>
          </a:xfrm>
          <a:prstGeom prst="rect">
            <a:avLst/>
          </a:prstGeom>
          <a:noFill/>
        </p:spPr>
        <p:txBody>
          <a:bodyPr wrap="square">
            <a:spAutoFit/>
          </a:bodyPr>
          <a:lstStyle/>
          <a:p>
            <a:r>
              <a:rPr lang="en-US" sz="800"/>
              <a:t>Remove </a:t>
            </a:r>
            <a:r>
              <a:rPr lang="en-US" sz="800" err="1"/>
              <a:t>TabExpansion</a:t>
            </a:r>
            <a:r>
              <a:rPr lang="en-US" sz="800"/>
              <a:t> for PSv2 from remote session configuration (Internal 23331)</a:t>
            </a:r>
          </a:p>
          <a:p>
            <a:r>
              <a:rPr lang="en-US" sz="800"/>
              <a:t>Add </a:t>
            </a:r>
            <a:r>
              <a:rPr lang="en-US" sz="800" err="1"/>
              <a:t>sqlcmd</a:t>
            </a:r>
            <a:r>
              <a:rPr lang="en-US" sz="800"/>
              <a:t> to list to use legacy argument passing (#18645 #18646)</a:t>
            </a:r>
          </a:p>
          <a:p>
            <a:r>
              <a:rPr lang="en-US" sz="800"/>
              <a:t>Change exec from alias to function to handle arbitrary </a:t>
            </a:r>
            <a:r>
              <a:rPr lang="en-US" sz="800" err="1"/>
              <a:t>args</a:t>
            </a:r>
            <a:r>
              <a:rPr lang="en-US" sz="800"/>
              <a:t> (#18644)</a:t>
            </a:r>
          </a:p>
          <a:p>
            <a:r>
              <a:rPr lang="en-US" sz="800"/>
              <a:t>Fix Switch-Process to copy the current env to the new process (#18632)</a:t>
            </a:r>
          </a:p>
          <a:p>
            <a:r>
              <a:rPr lang="en-US" sz="800"/>
              <a:t>Fix issue when completing the first command in a script with an empty array expression (#18355)</a:t>
            </a:r>
          </a:p>
          <a:p>
            <a:r>
              <a:rPr lang="en-US" sz="800"/>
              <a:t>Fix Switch-Process to set </a:t>
            </a:r>
            <a:r>
              <a:rPr lang="en-US" sz="800" err="1"/>
              <a:t>termios</a:t>
            </a:r>
            <a:r>
              <a:rPr lang="en-US" sz="800"/>
              <a:t> appropriate for child process (#18572)</a:t>
            </a:r>
          </a:p>
          <a:p>
            <a:r>
              <a:rPr lang="en-US" sz="800"/>
              <a:t>Fix native access violation (#18571)</a:t>
            </a:r>
          </a:p>
          <a:p>
            <a:r>
              <a:rPr lang="en-US" sz="800"/>
              <a:t>Update packages (Internal 23330)</a:t>
            </a:r>
          </a:p>
          <a:p>
            <a:r>
              <a:rPr lang="en-US" sz="800"/>
              <a:t>Apply expected file permissions to </a:t>
            </a:r>
            <a:r>
              <a:rPr lang="en-US" sz="800" err="1"/>
              <a:t>linux</a:t>
            </a:r>
            <a:r>
              <a:rPr lang="en-US" sz="800"/>
              <a:t> files after </a:t>
            </a:r>
            <a:r>
              <a:rPr lang="en-US" sz="800" err="1"/>
              <a:t>authenticode</a:t>
            </a:r>
            <a:r>
              <a:rPr lang="en-US" sz="800"/>
              <a:t> signing (#18647)</a:t>
            </a:r>
          </a:p>
          <a:p>
            <a:r>
              <a:rPr lang="en-US" sz="800"/>
              <a:t>Bump </a:t>
            </a:r>
            <a:r>
              <a:rPr lang="en-US" sz="800" err="1"/>
              <a:t>System.Data.SqlClient</a:t>
            </a:r>
            <a:r>
              <a:rPr lang="en-US" sz="800"/>
              <a:t> (#18573)</a:t>
            </a:r>
          </a:p>
          <a:p>
            <a:r>
              <a:rPr lang="en-US" sz="800"/>
              <a:t>Don't install based on build-id for RPM (#18570)</a:t>
            </a:r>
          </a:p>
          <a:p>
            <a:r>
              <a:rPr lang="en-US" sz="800"/>
              <a:t>Work around </a:t>
            </a:r>
            <a:r>
              <a:rPr lang="en-US" sz="800" err="1"/>
              <a:t>args</a:t>
            </a:r>
            <a:r>
              <a:rPr lang="en-US" sz="800"/>
              <a:t> parsing issue (#18607)</a:t>
            </a:r>
          </a:p>
          <a:p>
            <a:r>
              <a:rPr lang="en-US" sz="800"/>
              <a:t>Fix package download in </a:t>
            </a:r>
            <a:r>
              <a:rPr lang="en-US" sz="800" err="1"/>
              <a:t>vPack</a:t>
            </a:r>
            <a:r>
              <a:rPr lang="en-US" sz="800"/>
              <a:t> job</a:t>
            </a:r>
          </a:p>
          <a:p>
            <a:endParaRPr lang="en-US" sz="800"/>
          </a:p>
        </p:txBody>
      </p:sp>
      <p:sp>
        <p:nvSpPr>
          <p:cNvPr id="55" name="TextBox 54">
            <a:extLst>
              <a:ext uri="{FF2B5EF4-FFF2-40B4-BE49-F238E27FC236}">
                <a16:creationId xmlns:a16="http://schemas.microsoft.com/office/drawing/2014/main" id="{770DE8B3-D780-19D6-1183-1C749936C9F7}"/>
              </a:ext>
            </a:extLst>
          </p:cNvPr>
          <p:cNvSpPr txBox="1"/>
          <p:nvPr/>
        </p:nvSpPr>
        <p:spPr>
          <a:xfrm rot="578513">
            <a:off x="7905337" y="3163662"/>
            <a:ext cx="3663043" cy="954107"/>
          </a:xfrm>
          <a:prstGeom prst="rect">
            <a:avLst/>
          </a:prstGeom>
          <a:noFill/>
        </p:spPr>
        <p:txBody>
          <a:bodyPr wrap="square">
            <a:spAutoFit/>
          </a:bodyPr>
          <a:lstStyle/>
          <a:p>
            <a:r>
              <a:rPr lang="en-US" sz="800"/>
              <a:t>Update </a:t>
            </a:r>
            <a:r>
              <a:rPr lang="en-US" sz="800" err="1"/>
              <a:t>CGManifest</a:t>
            </a:r>
            <a:r>
              <a:rPr lang="en-US" sz="800"/>
              <a:t> and </a:t>
            </a:r>
            <a:r>
              <a:rPr lang="en-US" sz="800" err="1"/>
              <a:t>ThirdPartyNotices</a:t>
            </a:r>
            <a:endParaRPr lang="en-US" sz="800"/>
          </a:p>
          <a:p>
            <a:r>
              <a:rPr lang="en-US" sz="800"/>
              <a:t>Update </a:t>
            </a:r>
            <a:r>
              <a:rPr lang="en-US" sz="800" err="1"/>
              <a:t>Microsoft.CSharp</a:t>
            </a:r>
            <a:r>
              <a:rPr lang="en-US" sz="800"/>
              <a:t> from 4.3.0 to 4.7.0</a:t>
            </a:r>
          </a:p>
          <a:p>
            <a:r>
              <a:rPr lang="en-US" sz="800"/>
              <a:t>Update to latest SDK (#18610)</a:t>
            </a:r>
          </a:p>
          <a:p>
            <a:r>
              <a:rPr lang="en-US" sz="800"/>
              <a:t>Allow two-digit revisions in </a:t>
            </a:r>
            <a:r>
              <a:rPr lang="en-US" sz="800" err="1"/>
              <a:t>vPack</a:t>
            </a:r>
            <a:r>
              <a:rPr lang="en-US" sz="800"/>
              <a:t> package validation pattern (#18569)</a:t>
            </a:r>
          </a:p>
          <a:p>
            <a:r>
              <a:rPr lang="en-US" sz="800"/>
              <a:t>Update outdated dependencies (#18576)</a:t>
            </a:r>
          </a:p>
          <a:p>
            <a:r>
              <a:rPr lang="en-US" sz="800"/>
              <a:t>Work around </a:t>
            </a:r>
            <a:r>
              <a:rPr lang="en-US" sz="800" err="1"/>
              <a:t>args</a:t>
            </a:r>
            <a:r>
              <a:rPr lang="en-US" sz="800"/>
              <a:t> parsing issue (#18606)</a:t>
            </a:r>
          </a:p>
          <a:p>
            <a:r>
              <a:rPr lang="en-US" sz="800"/>
              <a:t>Bump </a:t>
            </a:r>
            <a:r>
              <a:rPr lang="en-US" sz="800" err="1"/>
              <a:t>System.Data.SqlClient</a:t>
            </a:r>
            <a:r>
              <a:rPr lang="en-US" sz="800"/>
              <a:t> from 4.8.4 to 4.8.5 (#18515)</a:t>
            </a:r>
          </a:p>
        </p:txBody>
      </p:sp>
    </p:spTree>
    <p:extLst>
      <p:ext uri="{BB962C8B-B14F-4D97-AF65-F5344CB8AC3E}">
        <p14:creationId xmlns:p14="http://schemas.microsoft.com/office/powerpoint/2010/main" val="1254737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2"/>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6"/>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20"/>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22"/>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500"/>
                                  </p:stCondLst>
                                  <p:childTnLst>
                                    <p:set>
                                      <p:cBhvr>
                                        <p:cTn id="21" dur="1" fill="hold">
                                          <p:stCondLst>
                                            <p:cond delay="0"/>
                                          </p:stCondLst>
                                        </p:cTn>
                                        <p:tgtEl>
                                          <p:spTgt spid="24"/>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grpId="0" nodeType="afterEffect">
                                  <p:stCondLst>
                                    <p:cond delay="500"/>
                                  </p:stCondLst>
                                  <p:childTnLst>
                                    <p:set>
                                      <p:cBhvr>
                                        <p:cTn id="24" dur="1" fill="hold">
                                          <p:stCondLst>
                                            <p:cond delay="0"/>
                                          </p:stCondLst>
                                        </p:cTn>
                                        <p:tgtEl>
                                          <p:spTgt spid="28"/>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grpId="0" nodeType="afterEffect">
                                  <p:stCondLst>
                                    <p:cond delay="500"/>
                                  </p:stCondLst>
                                  <p:childTnLst>
                                    <p:set>
                                      <p:cBhvr>
                                        <p:cTn id="27" dur="1" fill="hold">
                                          <p:stCondLst>
                                            <p:cond delay="0"/>
                                          </p:stCondLst>
                                        </p:cTn>
                                        <p:tgtEl>
                                          <p:spTgt spid="36"/>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grpId="0" nodeType="afterEffect">
                                  <p:stCondLst>
                                    <p:cond delay="500"/>
                                  </p:stCondLst>
                                  <p:childTnLst>
                                    <p:set>
                                      <p:cBhvr>
                                        <p:cTn id="30" dur="1" fill="hold">
                                          <p:stCondLst>
                                            <p:cond delay="0"/>
                                          </p:stCondLst>
                                        </p:cTn>
                                        <p:tgtEl>
                                          <p:spTgt spid="38"/>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grpId="0" nodeType="afterEffect">
                                  <p:stCondLst>
                                    <p:cond delay="500"/>
                                  </p:stCondLst>
                                  <p:childTnLst>
                                    <p:set>
                                      <p:cBhvr>
                                        <p:cTn id="33" dur="1" fill="hold">
                                          <p:stCondLst>
                                            <p:cond delay="0"/>
                                          </p:stCondLst>
                                        </p:cTn>
                                        <p:tgtEl>
                                          <p:spTgt spid="45"/>
                                        </p:tgtEl>
                                        <p:attrNameLst>
                                          <p:attrName>style.visibility</p:attrName>
                                        </p:attrNameLst>
                                      </p:cBhvr>
                                      <p:to>
                                        <p:strVal val="visible"/>
                                      </p:to>
                                    </p:set>
                                  </p:childTnLst>
                                </p:cTn>
                              </p:par>
                            </p:childTnLst>
                          </p:cTn>
                        </p:par>
                        <p:par>
                          <p:cTn id="34" fill="hold">
                            <p:stCondLst>
                              <p:cond delay="4500"/>
                            </p:stCondLst>
                            <p:childTnLst>
                              <p:par>
                                <p:cTn id="35" presetID="1" presetClass="entr" presetSubtype="0" fill="hold" grpId="0" nodeType="afterEffect">
                                  <p:stCondLst>
                                    <p:cond delay="500"/>
                                  </p:stCondLst>
                                  <p:childTnLst>
                                    <p:set>
                                      <p:cBhvr>
                                        <p:cTn id="36" dur="1" fill="hold">
                                          <p:stCondLst>
                                            <p:cond delay="0"/>
                                          </p:stCondLst>
                                        </p:cTn>
                                        <p:tgtEl>
                                          <p:spTgt spid="47"/>
                                        </p:tgtEl>
                                        <p:attrNameLst>
                                          <p:attrName>style.visibility</p:attrName>
                                        </p:attrNameLst>
                                      </p:cBhvr>
                                      <p:to>
                                        <p:strVal val="visible"/>
                                      </p:to>
                                    </p:set>
                                  </p:childTnLst>
                                </p:cTn>
                              </p:par>
                            </p:childTnLst>
                          </p:cTn>
                        </p:par>
                        <p:par>
                          <p:cTn id="37" fill="hold">
                            <p:stCondLst>
                              <p:cond delay="5000"/>
                            </p:stCondLst>
                            <p:childTnLst>
                              <p:par>
                                <p:cTn id="38" presetID="1" presetClass="entr" presetSubtype="0" fill="hold" grpId="0" nodeType="afterEffect">
                                  <p:stCondLst>
                                    <p:cond delay="500"/>
                                  </p:stCondLst>
                                  <p:childTnLst>
                                    <p:set>
                                      <p:cBhvr>
                                        <p:cTn id="39" dur="1" fill="hold">
                                          <p:stCondLst>
                                            <p:cond delay="0"/>
                                          </p:stCondLst>
                                        </p:cTn>
                                        <p:tgtEl>
                                          <p:spTgt spid="51"/>
                                        </p:tgtEl>
                                        <p:attrNameLst>
                                          <p:attrName>style.visibility</p:attrName>
                                        </p:attrNameLst>
                                      </p:cBhvr>
                                      <p:to>
                                        <p:strVal val="visible"/>
                                      </p:to>
                                    </p:set>
                                  </p:childTnLst>
                                </p:cTn>
                              </p:par>
                            </p:childTnLst>
                          </p:cTn>
                        </p:par>
                        <p:par>
                          <p:cTn id="40" fill="hold">
                            <p:stCondLst>
                              <p:cond delay="5500"/>
                            </p:stCondLst>
                            <p:childTnLst>
                              <p:par>
                                <p:cTn id="41" presetID="1" presetClass="entr" presetSubtype="0" fill="hold" grpId="0" nodeType="afterEffect">
                                  <p:stCondLst>
                                    <p:cond delay="500"/>
                                  </p:stCondLst>
                                  <p:childTnLst>
                                    <p:set>
                                      <p:cBhvr>
                                        <p:cTn id="42" dur="1" fill="hold">
                                          <p:stCondLst>
                                            <p:cond delay="0"/>
                                          </p:stCondLst>
                                        </p:cTn>
                                        <p:tgtEl>
                                          <p:spTgt spid="53"/>
                                        </p:tgtEl>
                                        <p:attrNameLst>
                                          <p:attrName>style.visibility</p:attrName>
                                        </p:attrNameLst>
                                      </p:cBhvr>
                                      <p:to>
                                        <p:strVal val="visible"/>
                                      </p:to>
                                    </p:set>
                                  </p:childTnLst>
                                </p:cTn>
                              </p:par>
                            </p:childTnLst>
                          </p:cTn>
                        </p:par>
                        <p:par>
                          <p:cTn id="43" fill="hold">
                            <p:stCondLst>
                              <p:cond delay="6000"/>
                            </p:stCondLst>
                            <p:childTnLst>
                              <p:par>
                                <p:cTn id="44" presetID="1" presetClass="entr" presetSubtype="0" fill="hold" grpId="0" nodeType="afterEffect">
                                  <p:stCondLst>
                                    <p:cond delay="500"/>
                                  </p:stCondLst>
                                  <p:childTnLst>
                                    <p:set>
                                      <p:cBhvr>
                                        <p:cTn id="45"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10" grpId="0"/>
      <p:bldP spid="12" grpId="0"/>
      <p:bldP spid="16" grpId="0"/>
      <p:bldP spid="20" grpId="0"/>
      <p:bldP spid="22" grpId="0"/>
      <p:bldP spid="24" grpId="0"/>
      <p:bldP spid="28" grpId="0"/>
      <p:bldP spid="36" grpId="0"/>
      <p:bldP spid="38" grpId="0"/>
      <p:bldP spid="45" grpId="0"/>
      <p:bldP spid="47" grpId="0"/>
      <p:bldP spid="53" grpId="0"/>
      <p:bldP spid="5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art 6">
            <a:extLst>
              <a:ext uri="{FF2B5EF4-FFF2-40B4-BE49-F238E27FC236}">
                <a16:creationId xmlns:a16="http://schemas.microsoft.com/office/drawing/2014/main" id="{B6D59047-E497-B5DF-E64A-335E7FD544A0}"/>
              </a:ext>
            </a:extLst>
          </p:cNvPr>
          <p:cNvSpPr/>
          <p:nvPr/>
        </p:nvSpPr>
        <p:spPr>
          <a:xfrm>
            <a:off x="10409766" y="2861589"/>
            <a:ext cx="1710175" cy="1570479"/>
          </a:xfrm>
          <a:prstGeom prst="hear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084077B-D399-89DC-615C-7C6CF132A4F9}"/>
              </a:ext>
            </a:extLst>
          </p:cNvPr>
          <p:cNvSpPr>
            <a:spLocks noGrp="1"/>
          </p:cNvSpPr>
          <p:nvPr>
            <p:ph type="title"/>
          </p:nvPr>
        </p:nvSpPr>
        <p:spPr/>
        <p:txBody>
          <a:bodyPr/>
          <a:lstStyle/>
          <a:p>
            <a:r>
              <a:rPr lang="en-US"/>
              <a:t>Better together</a:t>
            </a:r>
          </a:p>
        </p:txBody>
      </p:sp>
      <p:pic>
        <p:nvPicPr>
          <p:cNvPr id="2050" name="Picture 2" descr="NET documentation | Microsoft Learn">
            <a:extLst>
              <a:ext uri="{FF2B5EF4-FFF2-40B4-BE49-F238E27FC236}">
                <a16:creationId xmlns:a16="http://schemas.microsoft.com/office/drawing/2014/main" id="{EB8B1931-3C48-B8DD-822A-27BEB7E5CB8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667" b="92889" l="5778" r="93778">
                        <a14:foregroundMark x1="30667" y1="21333" x2="43111" y2="72889"/>
                        <a14:foregroundMark x1="53778" y1="29333" x2="75111" y2="80444"/>
                        <a14:foregroundMark x1="75111" y1="80444" x2="82667" y2="87556"/>
                        <a14:foregroundMark x1="75111" y1="76889" x2="72889" y2="31556"/>
                        <a14:foregroundMark x1="78667" y1="31111" x2="77333" y2="55111"/>
                        <a14:foregroundMark x1="77333" y1="55111" x2="73333" y2="64889"/>
                        <a14:foregroundMark x1="89778" y1="38222" x2="90667" y2="59556"/>
                        <a14:foregroundMark x1="77333" y1="41333" x2="52444" y2="33333"/>
                        <a14:foregroundMark x1="52444" y1="33333" x2="6222" y2="45333"/>
                        <a14:foregroundMark x1="45333" y1="6667" x2="45333" y2="6667"/>
                        <a14:foregroundMark x1="55556" y1="92889" x2="55556" y2="92889"/>
                        <a14:foregroundMark x1="50222" y1="47111" x2="42667" y2="74222"/>
                        <a14:foregroundMark x1="42667" y1="74222" x2="63111" y2="28000"/>
                        <a14:foregroundMark x1="63111" y1="28000" x2="56889" y2="57333"/>
                        <a14:foregroundMark x1="56889" y1="57333" x2="66667" y2="27111"/>
                        <a14:foregroundMark x1="66667" y1="27111" x2="77333" y2="48889"/>
                        <a14:foregroundMark x1="77333" y1="48889" x2="60000" y2="32000"/>
                        <a14:foregroundMark x1="60000" y1="32000" x2="35111" y2="49333"/>
                        <a14:foregroundMark x1="35111" y1="49333" x2="18222" y2="51111"/>
                        <a14:foregroundMark x1="32444" y1="53778" x2="32444" y2="53778"/>
                        <a14:foregroundMark x1="8000" y1="63111" x2="8000" y2="63111"/>
                        <a14:foregroundMark x1="6222" y1="64444" x2="6222" y2="64444"/>
                        <a14:foregroundMark x1="5778" y1="56444" x2="8000" y2="63556"/>
                        <a14:foregroundMark x1="16000" y1="63111" x2="17778" y2="38222"/>
                        <a14:foregroundMark x1="17778" y1="38222" x2="37778" y2="56444"/>
                        <a14:foregroundMark x1="22667" y1="39556" x2="21778" y2="33778"/>
                        <a14:foregroundMark x1="49778" y1="60889" x2="56889" y2="62222"/>
                        <a14:foregroundMark x1="62667" y1="60889" x2="65333" y2="62222"/>
                        <a14:foregroundMark x1="79111" y1="61333" x2="79556" y2="44889"/>
                        <a14:foregroundMark x1="82222" y1="32889" x2="84889" y2="33778"/>
                        <a14:foregroundMark x1="82222" y1="30222" x2="86667" y2="32000"/>
                        <a14:foregroundMark x1="94222" y1="48889" x2="94222" y2="48889"/>
                        <a14:foregroundMark x1="49333" y1="2667" x2="49333" y2="2667"/>
                      </a14:backgroundRemoval>
                    </a14:imgEffect>
                  </a14:imgLayer>
                </a14:imgProps>
              </a:ext>
              <a:ext uri="{28A0092B-C50C-407E-A947-70E740481C1C}">
                <a14:useLocalDpi xmlns:a14="http://schemas.microsoft.com/office/drawing/2010/main" val="0"/>
              </a:ext>
            </a:extLst>
          </a:blip>
          <a:srcRect/>
          <a:stretch>
            <a:fillRect/>
          </a:stretch>
        </p:blipFill>
        <p:spPr bwMode="auto">
          <a:xfrm>
            <a:off x="1990633" y="2837056"/>
            <a:ext cx="1470165" cy="147016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0601C99-139A-4015-1ACF-85E5A6B8B4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113" y="2991024"/>
            <a:ext cx="1221448" cy="122144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itHub Logos and Usage · GitHub">
            <a:extLst>
              <a:ext uri="{FF2B5EF4-FFF2-40B4-BE49-F238E27FC236}">
                <a16:creationId xmlns:a16="http://schemas.microsoft.com/office/drawing/2014/main" id="{DC39F96B-8B38-AFE5-A366-741937A9BCA9}"/>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527580" y="2682836"/>
            <a:ext cx="1778603" cy="177860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OpenSSH · GitHub">
            <a:extLst>
              <a:ext uri="{FF2B5EF4-FFF2-40B4-BE49-F238E27FC236}">
                <a16:creationId xmlns:a16="http://schemas.microsoft.com/office/drawing/2014/main" id="{C11F40FC-8CDF-ED10-67A3-452F795789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92632" y="2911745"/>
            <a:ext cx="1513908" cy="1513908"/>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B044AEBD-64D9-14FC-B830-780CA9A676CD}"/>
              </a:ext>
            </a:extLst>
          </p:cNvPr>
          <p:cNvSpPr/>
          <p:nvPr/>
        </p:nvSpPr>
        <p:spPr>
          <a:xfrm>
            <a:off x="94735" y="84777"/>
            <a:ext cx="210065" cy="19770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12" name="Graphic 11" descr="Add outline">
            <a:extLst>
              <a:ext uri="{FF2B5EF4-FFF2-40B4-BE49-F238E27FC236}">
                <a16:creationId xmlns:a16="http://schemas.microsoft.com/office/drawing/2014/main" id="{7F37759C-E647-C5D6-8101-10589DFD959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55675" y="3344649"/>
            <a:ext cx="463667" cy="463667"/>
          </a:xfrm>
          <a:prstGeom prst="rect">
            <a:avLst/>
          </a:prstGeom>
        </p:spPr>
      </p:pic>
      <p:pic>
        <p:nvPicPr>
          <p:cNvPr id="13" name="Graphic 12" descr="Add outline">
            <a:extLst>
              <a:ext uri="{FF2B5EF4-FFF2-40B4-BE49-F238E27FC236}">
                <a16:creationId xmlns:a16="http://schemas.microsoft.com/office/drawing/2014/main" id="{581E5AB4-2E11-895B-70E9-499DDB8C5EE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06335" y="3342025"/>
            <a:ext cx="463667" cy="463667"/>
          </a:xfrm>
          <a:prstGeom prst="rect">
            <a:avLst/>
          </a:prstGeom>
        </p:spPr>
      </p:pic>
      <p:pic>
        <p:nvPicPr>
          <p:cNvPr id="14" name="Graphic 13" descr="Add outline">
            <a:extLst>
              <a:ext uri="{FF2B5EF4-FFF2-40B4-BE49-F238E27FC236}">
                <a16:creationId xmlns:a16="http://schemas.microsoft.com/office/drawing/2014/main" id="{287F82EB-FEF3-8AC4-B7CE-2C7F27E87AC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11448" y="3369915"/>
            <a:ext cx="463667" cy="463667"/>
          </a:xfrm>
          <a:prstGeom prst="rect">
            <a:avLst/>
          </a:prstGeom>
        </p:spPr>
      </p:pic>
      <p:pic>
        <p:nvPicPr>
          <p:cNvPr id="15" name="Graphic 14" descr="Add outline">
            <a:extLst>
              <a:ext uri="{FF2B5EF4-FFF2-40B4-BE49-F238E27FC236}">
                <a16:creationId xmlns:a16="http://schemas.microsoft.com/office/drawing/2014/main" id="{8FB673BB-DF9D-9D95-FBE5-371BE2F2C03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74126" y="3360577"/>
            <a:ext cx="463667" cy="463667"/>
          </a:xfrm>
          <a:prstGeom prst="rect">
            <a:avLst/>
          </a:prstGeom>
        </p:spPr>
      </p:pic>
      <p:sp>
        <p:nvSpPr>
          <p:cNvPr id="16" name="TextBox 15">
            <a:extLst>
              <a:ext uri="{FF2B5EF4-FFF2-40B4-BE49-F238E27FC236}">
                <a16:creationId xmlns:a16="http://schemas.microsoft.com/office/drawing/2014/main" id="{F0607B38-BD50-49F7-734F-20199DB3A999}"/>
              </a:ext>
            </a:extLst>
          </p:cNvPr>
          <p:cNvSpPr txBox="1"/>
          <p:nvPr/>
        </p:nvSpPr>
        <p:spPr>
          <a:xfrm>
            <a:off x="10026780" y="3157110"/>
            <a:ext cx="765972" cy="707886"/>
          </a:xfrm>
          <a:prstGeom prst="rect">
            <a:avLst/>
          </a:prstGeom>
          <a:noFill/>
        </p:spPr>
        <p:txBody>
          <a:bodyPr wrap="square" rtlCol="0">
            <a:spAutoFit/>
          </a:bodyPr>
          <a:lstStyle/>
          <a:p>
            <a:r>
              <a:rPr lang="en-US" sz="4000"/>
              <a:t>=</a:t>
            </a:r>
          </a:p>
        </p:txBody>
      </p:sp>
      <p:pic>
        <p:nvPicPr>
          <p:cNvPr id="17" name="Picture 2">
            <a:extLst>
              <a:ext uri="{FF2B5EF4-FFF2-40B4-BE49-F238E27FC236}">
                <a16:creationId xmlns:a16="http://schemas.microsoft.com/office/drawing/2014/main" id="{23B1D6E0-7B44-913D-70EC-77DD6B231DC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748988" y="3140087"/>
            <a:ext cx="1020433" cy="102043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4CD23E05-4CCE-EDC6-0DC9-24B8DFCC08F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55203" y="3144653"/>
            <a:ext cx="1218923" cy="914192"/>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Add outline">
            <a:extLst>
              <a:ext uri="{FF2B5EF4-FFF2-40B4-BE49-F238E27FC236}">
                <a16:creationId xmlns:a16="http://schemas.microsoft.com/office/drawing/2014/main" id="{AC57CECD-131D-DAB1-A3CF-D74253DC7AD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89410" y="3369914"/>
            <a:ext cx="463667" cy="463667"/>
          </a:xfrm>
          <a:prstGeom prst="rect">
            <a:avLst/>
          </a:prstGeom>
        </p:spPr>
      </p:pic>
      <p:pic>
        <p:nvPicPr>
          <p:cNvPr id="4" name="Picture 2" descr="How to Download Microsoft Azure Architecture Icons? - Power Community">
            <a:extLst>
              <a:ext uri="{FF2B5EF4-FFF2-40B4-BE49-F238E27FC236}">
                <a16:creationId xmlns:a16="http://schemas.microsoft.com/office/drawing/2014/main" id="{0A47A925-DC10-75E3-559D-5BD705B16286}"/>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8889" b="89778" l="7111" r="92000">
                        <a14:foregroundMark x1="56444" y1="8889" x2="56444" y2="8889"/>
                        <a14:foregroundMark x1="92000" y1="89333" x2="92000" y2="89333"/>
                        <a14:foregroundMark x1="7111" y1="89333" x2="7111" y2="89333"/>
                      </a14:backgroundRemoval>
                    </a14:imgEffect>
                  </a14:imgLayer>
                </a14:imgProps>
              </a:ext>
              <a:ext uri="{28A0092B-C50C-407E-A947-70E740481C1C}">
                <a14:useLocalDpi xmlns:a14="http://schemas.microsoft.com/office/drawing/2010/main" val="0"/>
              </a:ext>
            </a:extLst>
          </a:blip>
          <a:srcRect/>
          <a:stretch>
            <a:fillRect/>
          </a:stretch>
        </p:blipFill>
        <p:spPr bwMode="auto">
          <a:xfrm>
            <a:off x="169948" y="2837054"/>
            <a:ext cx="1470165" cy="1470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3861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5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89B1F-AA1F-A97E-3E53-CBF76F282727}"/>
              </a:ext>
            </a:extLst>
          </p:cNvPr>
          <p:cNvSpPr>
            <a:spLocks noGrp="1"/>
          </p:cNvSpPr>
          <p:nvPr>
            <p:ph type="title" idx="4294967295"/>
          </p:nvPr>
        </p:nvSpPr>
        <p:spPr>
          <a:xfrm>
            <a:off x="4581888" y="-496706"/>
            <a:ext cx="6251575" cy="3567112"/>
          </a:xfrm>
        </p:spPr>
        <p:txBody>
          <a:bodyPr vert="horz" lIns="91440" tIns="45720" rIns="91440" bIns="45720" rtlCol="0" anchor="b">
            <a:normAutofit/>
          </a:bodyPr>
          <a:lstStyle/>
          <a:p>
            <a:r>
              <a:rPr lang="en-US" sz="5400"/>
              <a:t>Demo Time</a:t>
            </a:r>
          </a:p>
        </p:txBody>
      </p:sp>
      <p:pic>
        <p:nvPicPr>
          <p:cNvPr id="4" name="Content Placeholder 3" descr="A person in a garment&#10;&#10;Description automatically generated with low confidence">
            <a:extLst>
              <a:ext uri="{FF2B5EF4-FFF2-40B4-BE49-F238E27FC236}">
                <a16:creationId xmlns:a16="http://schemas.microsoft.com/office/drawing/2014/main" id="{3707F52A-A840-8BFB-5B7B-F18EE6ADEE3C}"/>
              </a:ext>
            </a:extLst>
          </p:cNvPr>
          <p:cNvPicPr>
            <a:picLocks noGrp="1" noChangeAspect="1"/>
          </p:cNvPicPr>
          <p:nvPr>
            <p:ph idx="4294967295"/>
          </p:nvPr>
        </p:nvPicPr>
        <p:blipFill rotWithShape="1">
          <a:blip r:embed="rId3">
            <a:extLst>
              <a:ext uri="{BEBA8EAE-BF5A-486C-A8C5-ECC9F3942E4B}">
                <a14:imgProps xmlns:a14="http://schemas.microsoft.com/office/drawing/2010/main">
                  <a14:imgLayer r:embed="rId4">
                    <a14:imgEffect>
                      <a14:backgroundRemoval t="5605" b="95428" l="7062" r="89522">
                        <a14:foregroundMark x1="38952" y1="14307" x2="44191" y2="21386"/>
                        <a14:foregroundMark x1="44191" y1="21386" x2="40774" y2="14897"/>
                        <a14:foregroundMark x1="40774" y1="14897" x2="49431" y2="19027"/>
                        <a14:foregroundMark x1="49431" y1="19027" x2="48975" y2="18142"/>
                        <a14:foregroundMark x1="41230" y1="15782" x2="41230" y2="8997"/>
                        <a14:foregroundMark x1="41230" y1="8997" x2="35535" y2="10619"/>
                        <a14:foregroundMark x1="46014" y1="9587" x2="35308" y2="10472"/>
                        <a14:foregroundMark x1="35308" y1="10472" x2="34396" y2="11209"/>
                        <a14:foregroundMark x1="28929" y1="19617" x2="28929" y2="17552"/>
                        <a14:foregroundMark x1="45786" y1="5605" x2="40774" y2="6195"/>
                        <a14:foregroundMark x1="7517" y1="30973" x2="7517" y2="29941"/>
                        <a14:foregroundMark x1="77677" y1="32596" x2="77677" y2="32596"/>
                        <a14:foregroundMark x1="74715" y1="90118" x2="78360" y2="92920"/>
                        <a14:foregroundMark x1="33713" y1="94248" x2="28246" y2="94395"/>
                        <a14:foregroundMark x1="22096" y1="38348" x2="20501" y2="34956"/>
                        <a14:foregroundMark x1="49886" y1="22714" x2="54214" y2="15634"/>
                        <a14:foregroundMark x1="80866" y1="94985" x2="80866" y2="94985"/>
                        <a14:foregroundMark x1="35080" y1="95428" x2="35080" y2="95428"/>
                        <a14:foregroundMark x1="42369" y1="40118" x2="42369" y2="40118"/>
                      </a14:backgroundRemoval>
                    </a14:imgEffect>
                  </a14:imgLayer>
                </a14:imgProps>
              </a:ext>
            </a:extLst>
          </a:blip>
          <a:srcRect t="2327" b="2327"/>
          <a:stretch/>
        </p:blipFill>
        <p:spPr>
          <a:xfrm>
            <a:off x="-248195" y="84777"/>
            <a:ext cx="4219303" cy="6213419"/>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3" name="Oval 2">
            <a:extLst>
              <a:ext uri="{FF2B5EF4-FFF2-40B4-BE49-F238E27FC236}">
                <a16:creationId xmlns:a16="http://schemas.microsoft.com/office/drawing/2014/main" id="{F3D70058-B0A2-7A9B-8E06-F909B8AD8DB7}"/>
              </a:ext>
            </a:extLst>
          </p:cNvPr>
          <p:cNvSpPr/>
          <p:nvPr/>
        </p:nvSpPr>
        <p:spPr>
          <a:xfrm>
            <a:off x="94735" y="84777"/>
            <a:ext cx="210065" cy="19770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1022922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C1FAA-A8C4-369C-C2F8-86FE5A8943C0}"/>
              </a:ext>
            </a:extLst>
          </p:cNvPr>
          <p:cNvSpPr>
            <a:spLocks noGrp="1"/>
          </p:cNvSpPr>
          <p:nvPr>
            <p:ph type="ctrTitle"/>
          </p:nvPr>
        </p:nvSpPr>
        <p:spPr/>
        <p:txBody>
          <a:bodyPr/>
          <a:lstStyle/>
          <a:p>
            <a:r>
              <a:rPr lang="en-US"/>
              <a:t>What you’ve been up to…</a:t>
            </a:r>
          </a:p>
        </p:txBody>
      </p:sp>
      <p:sp>
        <p:nvSpPr>
          <p:cNvPr id="3" name="Oval 2">
            <a:extLst>
              <a:ext uri="{FF2B5EF4-FFF2-40B4-BE49-F238E27FC236}">
                <a16:creationId xmlns:a16="http://schemas.microsoft.com/office/drawing/2014/main" id="{4B65C6E0-BF15-D1DE-0260-032B54533714}"/>
              </a:ext>
            </a:extLst>
          </p:cNvPr>
          <p:cNvSpPr/>
          <p:nvPr/>
        </p:nvSpPr>
        <p:spPr>
          <a:xfrm>
            <a:off x="127392" y="84777"/>
            <a:ext cx="210065" cy="19770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554186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2912033-BCD7-4F88-86FF-95E0015FC168}"/>
              </a:ext>
            </a:extLst>
          </p:cNvPr>
          <p:cNvSpPr/>
          <p:nvPr/>
        </p:nvSpPr>
        <p:spPr>
          <a:xfrm>
            <a:off x="0" y="0"/>
            <a:ext cx="12192000" cy="61150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appy Sweet 16 Cake Topper, Sweet 16 Birthday Decorations, Happy 16th  Birthday Decorations for Girls/Boys">
            <a:extLst>
              <a:ext uri="{FF2B5EF4-FFF2-40B4-BE49-F238E27FC236}">
                <a16:creationId xmlns:a16="http://schemas.microsoft.com/office/drawing/2014/main" id="{6CFB9303-94CF-9FD6-C2A7-3245A559FD8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7324" r="3787"/>
          <a:stretch/>
        </p:blipFill>
        <p:spPr bwMode="auto">
          <a:xfrm>
            <a:off x="652485" y="0"/>
            <a:ext cx="5387526" cy="606097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 shot of a computer&#10;&#10;Description automatically generated">
            <a:extLst>
              <a:ext uri="{FF2B5EF4-FFF2-40B4-BE49-F238E27FC236}">
                <a16:creationId xmlns:a16="http://schemas.microsoft.com/office/drawing/2014/main" id="{216F2239-638F-9772-6464-484D5B15D7D9}"/>
              </a:ext>
            </a:extLst>
          </p:cNvPr>
          <p:cNvPicPr>
            <a:picLocks noChangeAspect="1"/>
          </p:cNvPicPr>
          <p:nvPr/>
        </p:nvPicPr>
        <p:blipFill>
          <a:blip r:embed="rId3"/>
          <a:stretch>
            <a:fillRect/>
          </a:stretch>
        </p:blipFill>
        <p:spPr>
          <a:xfrm>
            <a:off x="4911019" y="-903664"/>
            <a:ext cx="7537090" cy="7537090"/>
          </a:xfrm>
          <a:prstGeom prst="rect">
            <a:avLst/>
          </a:prstGeom>
        </p:spPr>
      </p:pic>
      <p:sp>
        <p:nvSpPr>
          <p:cNvPr id="2" name="Oval 1">
            <a:extLst>
              <a:ext uri="{FF2B5EF4-FFF2-40B4-BE49-F238E27FC236}">
                <a16:creationId xmlns:a16="http://schemas.microsoft.com/office/drawing/2014/main" id="{AD28528E-828B-9EE4-391D-E14E1D29723B}"/>
              </a:ext>
            </a:extLst>
          </p:cNvPr>
          <p:cNvSpPr/>
          <p:nvPr/>
        </p:nvSpPr>
        <p:spPr>
          <a:xfrm>
            <a:off x="99215" y="96752"/>
            <a:ext cx="210065" cy="19770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grpSp>
        <p:nvGrpSpPr>
          <p:cNvPr id="3" name="Group 2">
            <a:extLst>
              <a:ext uri="{FF2B5EF4-FFF2-40B4-BE49-F238E27FC236}">
                <a16:creationId xmlns:a16="http://schemas.microsoft.com/office/drawing/2014/main" id="{C615A088-DC7A-7776-DF08-964B442D795F}"/>
              </a:ext>
            </a:extLst>
          </p:cNvPr>
          <p:cNvGrpSpPr/>
          <p:nvPr/>
        </p:nvGrpSpPr>
        <p:grpSpPr>
          <a:xfrm rot="1129834">
            <a:off x="8621493" y="4261608"/>
            <a:ext cx="3234003" cy="1768903"/>
            <a:chOff x="1030309" y="270455"/>
            <a:chExt cx="10148553" cy="6439873"/>
          </a:xfrm>
        </p:grpSpPr>
        <p:pic>
          <p:nvPicPr>
            <p:cNvPr id="4" name="Picture 2" descr="6 Best Images of Drivers License Printable Template - Kids Drivers License Template, Back Seat ...">
              <a:extLst>
                <a:ext uri="{FF2B5EF4-FFF2-40B4-BE49-F238E27FC236}">
                  <a16:creationId xmlns:a16="http://schemas.microsoft.com/office/drawing/2014/main" id="{9C70D760-CCA4-5E2B-D37F-67558BD779E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65" t="21066" r="4010" b="20666"/>
            <a:stretch/>
          </p:blipFill>
          <p:spPr bwMode="auto">
            <a:xfrm>
              <a:off x="1030309" y="270455"/>
              <a:ext cx="10148553" cy="643987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PowerShell Tips &amp; Tricks • Jeffery Hicks">
              <a:extLst>
                <a:ext uri="{FF2B5EF4-FFF2-40B4-BE49-F238E27FC236}">
                  <a16:creationId xmlns:a16="http://schemas.microsoft.com/office/drawing/2014/main" id="{87056971-7EBD-0447-3400-AEE1EB64726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201" t="-540" r="31726" b="62025"/>
            <a:stretch/>
          </p:blipFill>
          <p:spPr bwMode="auto">
            <a:xfrm>
              <a:off x="1245139" y="2222771"/>
              <a:ext cx="2901005" cy="351654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2059805-95ED-6337-9A43-CFF60FA9EA5B}"/>
                </a:ext>
              </a:extLst>
            </p:cNvPr>
            <p:cNvSpPr txBox="1"/>
            <p:nvPr/>
          </p:nvSpPr>
          <p:spPr>
            <a:xfrm>
              <a:off x="5199812" y="3119077"/>
              <a:ext cx="2723747" cy="64583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black"/>
                  </a:solidFill>
                  <a:effectLst/>
                  <a:uLnTx/>
                  <a:uFillTx/>
                  <a:latin typeface="Gill Sans MT" panose="020B0502020104020203"/>
                  <a:ea typeface="+mn-ea"/>
                  <a:cs typeface="+mn-cs"/>
                </a:rPr>
                <a:t>PowerShell</a:t>
              </a:r>
            </a:p>
          </p:txBody>
        </p:sp>
        <p:sp>
          <p:nvSpPr>
            <p:cNvPr id="8" name="TextBox 7">
              <a:extLst>
                <a:ext uri="{FF2B5EF4-FFF2-40B4-BE49-F238E27FC236}">
                  <a16:creationId xmlns:a16="http://schemas.microsoft.com/office/drawing/2014/main" id="{5CB10112-4CFA-0EBA-D29B-E4ACD5E96BEF}"/>
                </a:ext>
              </a:extLst>
            </p:cNvPr>
            <p:cNvSpPr txBox="1"/>
            <p:nvPr/>
          </p:nvSpPr>
          <p:spPr>
            <a:xfrm>
              <a:off x="5203917" y="3976026"/>
              <a:ext cx="2451370" cy="99359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black"/>
                  </a:solidFill>
                  <a:effectLst/>
                  <a:uLnTx/>
                  <a:uFillTx/>
                  <a:latin typeface="Gill Sans MT" panose="020B0502020104020203"/>
                  <a:ea typeface="+mn-ea"/>
                  <a:cs typeface="+mn-cs"/>
                </a:rPr>
                <a:t>One Microsoft Way</a:t>
              </a:r>
            </a:p>
          </p:txBody>
        </p:sp>
        <p:pic>
          <p:nvPicPr>
            <p:cNvPr id="9" name="Picture 8" descr="A screen shot of a computer&#10;&#10;Description automatically generated">
              <a:extLst>
                <a:ext uri="{FF2B5EF4-FFF2-40B4-BE49-F238E27FC236}">
                  <a16:creationId xmlns:a16="http://schemas.microsoft.com/office/drawing/2014/main" id="{5CF4C162-0A9F-0099-8FF4-7FB07314361F}"/>
                </a:ext>
              </a:extLst>
            </p:cNvPr>
            <p:cNvPicPr>
              <a:picLocks noChangeAspect="1"/>
            </p:cNvPicPr>
            <p:nvPr/>
          </p:nvPicPr>
          <p:blipFill>
            <a:blip r:embed="rId3"/>
            <a:stretch>
              <a:fillRect/>
            </a:stretch>
          </p:blipFill>
          <p:spPr>
            <a:xfrm>
              <a:off x="7718244" y="2412141"/>
              <a:ext cx="2723745" cy="2723745"/>
            </a:xfrm>
            <a:prstGeom prst="rect">
              <a:avLst/>
            </a:prstGeom>
          </p:spPr>
        </p:pic>
        <p:sp>
          <p:nvSpPr>
            <p:cNvPr id="10" name="TextBox 9">
              <a:extLst>
                <a:ext uri="{FF2B5EF4-FFF2-40B4-BE49-F238E27FC236}">
                  <a16:creationId xmlns:a16="http://schemas.microsoft.com/office/drawing/2014/main" id="{F762C70E-E6AE-C654-C94F-196B0E568A64}"/>
                </a:ext>
              </a:extLst>
            </p:cNvPr>
            <p:cNvSpPr txBox="1"/>
            <p:nvPr/>
          </p:nvSpPr>
          <p:spPr>
            <a:xfrm>
              <a:off x="5302704" y="4851519"/>
              <a:ext cx="1880318" cy="99359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black"/>
                  </a:solidFill>
                  <a:effectLst/>
                  <a:uLnTx/>
                  <a:uFillTx/>
                  <a:latin typeface="Gill Sans MT" panose="020B0502020104020203"/>
                  <a:ea typeface="+mn-ea"/>
                  <a:cs typeface="+mn-cs"/>
                </a:rPr>
                <a:t>November 2004</a:t>
              </a:r>
            </a:p>
          </p:txBody>
        </p:sp>
      </p:grpSp>
    </p:spTree>
    <p:extLst>
      <p:ext uri="{BB962C8B-B14F-4D97-AF65-F5344CB8AC3E}">
        <p14:creationId xmlns:p14="http://schemas.microsoft.com/office/powerpoint/2010/main" val="4054285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9DB26A-A781-D5E6-6C4C-60C99FF15CB2}"/>
              </a:ext>
            </a:extLst>
          </p:cNvPr>
          <p:cNvSpPr/>
          <p:nvPr/>
        </p:nvSpPr>
        <p:spPr>
          <a:xfrm>
            <a:off x="0" y="0"/>
            <a:ext cx="12192000" cy="61150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D20D907-7FB9-5580-58B7-C5D588517FD6}"/>
              </a:ext>
            </a:extLst>
          </p:cNvPr>
          <p:cNvPicPr>
            <a:picLocks noChangeAspect="1"/>
          </p:cNvPicPr>
          <p:nvPr/>
        </p:nvPicPr>
        <p:blipFill>
          <a:blip r:embed="rId3"/>
          <a:stretch>
            <a:fillRect/>
          </a:stretch>
        </p:blipFill>
        <p:spPr>
          <a:xfrm>
            <a:off x="740702" y="59614"/>
            <a:ext cx="10710596" cy="6117633"/>
          </a:xfrm>
          <a:prstGeom prst="rect">
            <a:avLst/>
          </a:prstGeom>
        </p:spPr>
      </p:pic>
      <p:sp>
        <p:nvSpPr>
          <p:cNvPr id="5" name="Rectangle 4">
            <a:extLst>
              <a:ext uri="{FF2B5EF4-FFF2-40B4-BE49-F238E27FC236}">
                <a16:creationId xmlns:a16="http://schemas.microsoft.com/office/drawing/2014/main" id="{AF91434B-D8EF-AFE8-6C79-42C03F5CB104}"/>
              </a:ext>
            </a:extLst>
          </p:cNvPr>
          <p:cNvSpPr/>
          <p:nvPr/>
        </p:nvSpPr>
        <p:spPr>
          <a:xfrm>
            <a:off x="7696200" y="0"/>
            <a:ext cx="4495799" cy="61150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CA5CA33-7A2B-9A95-F8EF-907E37E5FED3}"/>
              </a:ext>
            </a:extLst>
          </p:cNvPr>
          <p:cNvSpPr/>
          <p:nvPr/>
        </p:nvSpPr>
        <p:spPr>
          <a:xfrm>
            <a:off x="9236292" y="-8283"/>
            <a:ext cx="5170714" cy="61150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48FD9AD-A4CF-FE51-3E57-F86050F06FEC}"/>
              </a:ext>
            </a:extLst>
          </p:cNvPr>
          <p:cNvSpPr txBox="1"/>
          <p:nvPr/>
        </p:nvSpPr>
        <p:spPr>
          <a:xfrm>
            <a:off x="5823620" y="1828800"/>
            <a:ext cx="1567780" cy="646331"/>
          </a:xfrm>
          <a:prstGeom prst="rect">
            <a:avLst/>
          </a:prstGeom>
          <a:noFill/>
        </p:spPr>
        <p:txBody>
          <a:bodyPr wrap="square" rtlCol="0">
            <a:spAutoFit/>
          </a:bodyPr>
          <a:lstStyle/>
          <a:p>
            <a:pPr algn="ctr"/>
            <a:r>
              <a:rPr lang="en-US"/>
              <a:t>Summit 2022 -</a:t>
            </a:r>
          </a:p>
          <a:p>
            <a:pPr algn="ctr"/>
            <a:r>
              <a:rPr lang="en-US" b="1"/>
              <a:t>598M</a:t>
            </a:r>
            <a:r>
              <a:rPr lang="en-US"/>
              <a:t> </a:t>
            </a:r>
          </a:p>
        </p:txBody>
      </p:sp>
      <p:cxnSp>
        <p:nvCxnSpPr>
          <p:cNvPr id="9" name="Straight Arrow Connector 8">
            <a:extLst>
              <a:ext uri="{FF2B5EF4-FFF2-40B4-BE49-F238E27FC236}">
                <a16:creationId xmlns:a16="http://schemas.microsoft.com/office/drawing/2014/main" id="{F708F695-177E-45A0-6660-A614C01AC156}"/>
              </a:ext>
            </a:extLst>
          </p:cNvPr>
          <p:cNvCxnSpPr>
            <a:cxnSpLocks/>
            <a:stCxn id="7" idx="2"/>
          </p:cNvCxnSpPr>
          <p:nvPr/>
        </p:nvCxnSpPr>
        <p:spPr>
          <a:xfrm>
            <a:off x="6607509" y="2475131"/>
            <a:ext cx="822960" cy="582394"/>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pSp>
        <p:nvGrpSpPr>
          <p:cNvPr id="17" name="Group 16">
            <a:extLst>
              <a:ext uri="{FF2B5EF4-FFF2-40B4-BE49-F238E27FC236}">
                <a16:creationId xmlns:a16="http://schemas.microsoft.com/office/drawing/2014/main" id="{1E00DDF7-6AD5-C4D6-CA62-88E2A0B946EA}"/>
              </a:ext>
            </a:extLst>
          </p:cNvPr>
          <p:cNvGrpSpPr/>
          <p:nvPr/>
        </p:nvGrpSpPr>
        <p:grpSpPr>
          <a:xfrm>
            <a:off x="9154886" y="104902"/>
            <a:ext cx="2122714" cy="646331"/>
            <a:chOff x="9154886" y="104902"/>
            <a:chExt cx="2122714" cy="646331"/>
          </a:xfrm>
        </p:grpSpPr>
        <p:sp>
          <p:nvSpPr>
            <p:cNvPr id="11" name="TextBox 10">
              <a:extLst>
                <a:ext uri="{FF2B5EF4-FFF2-40B4-BE49-F238E27FC236}">
                  <a16:creationId xmlns:a16="http://schemas.microsoft.com/office/drawing/2014/main" id="{8B2AB8BA-D721-3DB7-15A8-C642505B8E00}"/>
                </a:ext>
              </a:extLst>
            </p:cNvPr>
            <p:cNvSpPr txBox="1"/>
            <p:nvPr/>
          </p:nvSpPr>
          <p:spPr>
            <a:xfrm>
              <a:off x="9154886" y="104902"/>
              <a:ext cx="1736271" cy="646331"/>
            </a:xfrm>
            <a:prstGeom prst="rect">
              <a:avLst/>
            </a:prstGeom>
            <a:noFill/>
          </p:spPr>
          <p:txBody>
            <a:bodyPr wrap="square" rtlCol="0">
              <a:spAutoFit/>
            </a:bodyPr>
            <a:lstStyle/>
            <a:p>
              <a:pPr algn="ctr"/>
              <a:r>
                <a:rPr lang="en-US"/>
                <a:t>Summit 2023 -</a:t>
              </a:r>
            </a:p>
            <a:p>
              <a:pPr algn="ctr"/>
              <a:r>
                <a:rPr lang="en-US" b="1"/>
                <a:t>1.3+ BILLION</a:t>
              </a:r>
              <a:r>
                <a:rPr lang="en-US"/>
                <a:t> </a:t>
              </a:r>
            </a:p>
          </p:txBody>
        </p:sp>
        <p:cxnSp>
          <p:nvCxnSpPr>
            <p:cNvPr id="12" name="Straight Arrow Connector 11">
              <a:extLst>
                <a:ext uri="{FF2B5EF4-FFF2-40B4-BE49-F238E27FC236}">
                  <a16:creationId xmlns:a16="http://schemas.microsoft.com/office/drawing/2014/main" id="{AC2A68AE-3D67-5A8C-801C-2FA1BF6AA5B1}"/>
                </a:ext>
              </a:extLst>
            </p:cNvPr>
            <p:cNvCxnSpPr>
              <a:cxnSpLocks/>
              <a:stCxn id="11" idx="3"/>
            </p:cNvCxnSpPr>
            <p:nvPr/>
          </p:nvCxnSpPr>
          <p:spPr>
            <a:xfrm>
              <a:off x="10891157" y="428068"/>
              <a:ext cx="386443" cy="19268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pSp>
      <p:sp>
        <p:nvSpPr>
          <p:cNvPr id="19" name="Oval 18">
            <a:extLst>
              <a:ext uri="{FF2B5EF4-FFF2-40B4-BE49-F238E27FC236}">
                <a16:creationId xmlns:a16="http://schemas.microsoft.com/office/drawing/2014/main" id="{651DAC0F-9B22-7599-7937-FC76AB14983B}"/>
              </a:ext>
            </a:extLst>
          </p:cNvPr>
          <p:cNvSpPr/>
          <p:nvPr/>
        </p:nvSpPr>
        <p:spPr>
          <a:xfrm>
            <a:off x="94735" y="84777"/>
            <a:ext cx="210065" cy="19770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1927823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C6A2C68-079B-7624-DE46-AB0839E5182F}"/>
              </a:ext>
            </a:extLst>
          </p:cNvPr>
          <p:cNvSpPr/>
          <p:nvPr/>
        </p:nvSpPr>
        <p:spPr>
          <a:xfrm>
            <a:off x="0" y="0"/>
            <a:ext cx="12192000" cy="61150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10;&#10;Description automatically generated">
            <a:extLst>
              <a:ext uri="{FF2B5EF4-FFF2-40B4-BE49-F238E27FC236}">
                <a16:creationId xmlns:a16="http://schemas.microsoft.com/office/drawing/2014/main" id="{C037B099-0521-975C-3CF8-34FAD0F3E9C8}"/>
              </a:ext>
            </a:extLst>
          </p:cNvPr>
          <p:cNvPicPr>
            <a:picLocks noChangeAspect="1"/>
          </p:cNvPicPr>
          <p:nvPr/>
        </p:nvPicPr>
        <p:blipFill rotWithShape="1">
          <a:blip r:embed="rId3"/>
          <a:srcRect t="16171" b="16035"/>
          <a:stretch/>
        </p:blipFill>
        <p:spPr>
          <a:xfrm>
            <a:off x="1630136" y="59846"/>
            <a:ext cx="8931728" cy="6055204"/>
          </a:xfrm>
          <a:prstGeom prst="rect">
            <a:avLst/>
          </a:prstGeom>
        </p:spPr>
      </p:pic>
      <p:sp>
        <p:nvSpPr>
          <p:cNvPr id="7" name="Oval 6">
            <a:extLst>
              <a:ext uri="{FF2B5EF4-FFF2-40B4-BE49-F238E27FC236}">
                <a16:creationId xmlns:a16="http://schemas.microsoft.com/office/drawing/2014/main" id="{52F89C7B-020D-2B69-7038-DCE68AAF3150}"/>
              </a:ext>
            </a:extLst>
          </p:cNvPr>
          <p:cNvSpPr/>
          <p:nvPr/>
        </p:nvSpPr>
        <p:spPr>
          <a:xfrm>
            <a:off x="94735" y="84777"/>
            <a:ext cx="210065" cy="19770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3" name="Picture 2" descr="A picture containing text, font, graphics, design&#10;&#10;Description automatically generated">
            <a:extLst>
              <a:ext uri="{FF2B5EF4-FFF2-40B4-BE49-F238E27FC236}">
                <a16:creationId xmlns:a16="http://schemas.microsoft.com/office/drawing/2014/main" id="{9D3C6DE2-D93F-E203-AE69-4991947A3EBD}"/>
              </a:ext>
            </a:extLst>
          </p:cNvPr>
          <p:cNvPicPr>
            <a:picLocks noChangeAspect="1"/>
          </p:cNvPicPr>
          <p:nvPr/>
        </p:nvPicPr>
        <p:blipFill rotWithShape="1">
          <a:blip r:embed="rId4"/>
          <a:srcRect t="16031" b="15866"/>
          <a:stretch/>
        </p:blipFill>
        <p:spPr>
          <a:xfrm>
            <a:off x="1630137" y="32261"/>
            <a:ext cx="8931727" cy="6082789"/>
          </a:xfrm>
          <a:prstGeom prst="rect">
            <a:avLst/>
          </a:prstGeom>
        </p:spPr>
      </p:pic>
    </p:spTree>
    <p:extLst>
      <p:ext uri="{BB962C8B-B14F-4D97-AF65-F5344CB8AC3E}">
        <p14:creationId xmlns:p14="http://schemas.microsoft.com/office/powerpoint/2010/main" val="34937359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F36BCFC-F920-5E44-C6ED-1BA3A82024B2}"/>
              </a:ext>
            </a:extLst>
          </p:cNvPr>
          <p:cNvSpPr/>
          <p:nvPr/>
        </p:nvSpPr>
        <p:spPr>
          <a:xfrm>
            <a:off x="0" y="0"/>
            <a:ext cx="12192000" cy="61150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B2DBCF2F-9709-0704-3915-82AD8490277F}"/>
              </a:ext>
            </a:extLst>
          </p:cNvPr>
          <p:cNvSpPr>
            <a:spLocks noGrp="1"/>
          </p:cNvSpPr>
          <p:nvPr>
            <p:ph type="title"/>
          </p:nvPr>
        </p:nvSpPr>
        <p:spPr/>
        <p:txBody>
          <a:bodyPr/>
          <a:lstStyle/>
          <a:p>
            <a:r>
              <a:rPr lang="en-US"/>
              <a:t>Working Group Members</a:t>
            </a:r>
          </a:p>
        </p:txBody>
      </p:sp>
      <p:pic>
        <p:nvPicPr>
          <p:cNvPr id="8" name="Picture 7" descr="Graphical user interface, text, application&#10;&#10;Description automatically generated">
            <a:extLst>
              <a:ext uri="{FF2B5EF4-FFF2-40B4-BE49-F238E27FC236}">
                <a16:creationId xmlns:a16="http://schemas.microsoft.com/office/drawing/2014/main" id="{F4184C07-D5B7-FAB7-A286-EABC2909D7DD}"/>
              </a:ext>
            </a:extLst>
          </p:cNvPr>
          <p:cNvPicPr>
            <a:picLocks noChangeAspect="1"/>
          </p:cNvPicPr>
          <p:nvPr/>
        </p:nvPicPr>
        <p:blipFill>
          <a:blip r:embed="rId3"/>
          <a:stretch>
            <a:fillRect/>
          </a:stretch>
        </p:blipFill>
        <p:spPr>
          <a:xfrm>
            <a:off x="2625973" y="742950"/>
            <a:ext cx="7410656" cy="6238267"/>
          </a:xfrm>
          <a:prstGeom prst="rect">
            <a:avLst/>
          </a:prstGeom>
        </p:spPr>
      </p:pic>
      <p:sp>
        <p:nvSpPr>
          <p:cNvPr id="10" name="Oval 9">
            <a:extLst>
              <a:ext uri="{FF2B5EF4-FFF2-40B4-BE49-F238E27FC236}">
                <a16:creationId xmlns:a16="http://schemas.microsoft.com/office/drawing/2014/main" id="{5F214853-0F28-E06A-01EF-F5CE58D1A6EB}"/>
              </a:ext>
            </a:extLst>
          </p:cNvPr>
          <p:cNvSpPr/>
          <p:nvPr/>
        </p:nvSpPr>
        <p:spPr>
          <a:xfrm>
            <a:off x="126749" y="97974"/>
            <a:ext cx="210065" cy="19770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extBox 1">
            <a:extLst>
              <a:ext uri="{FF2B5EF4-FFF2-40B4-BE49-F238E27FC236}">
                <a16:creationId xmlns:a16="http://schemas.microsoft.com/office/drawing/2014/main" id="{82C44108-960C-47AA-A8A2-B05AB0CB8226}"/>
              </a:ext>
            </a:extLst>
          </p:cNvPr>
          <p:cNvSpPr txBox="1"/>
          <p:nvPr/>
        </p:nvSpPr>
        <p:spPr>
          <a:xfrm>
            <a:off x="2155371" y="3261918"/>
            <a:ext cx="1617785" cy="1231106"/>
          </a:xfrm>
          <a:prstGeom prst="rect">
            <a:avLst/>
          </a:prstGeom>
          <a:noFill/>
        </p:spPr>
        <p:txBody>
          <a:bodyPr wrap="square" rtlCol="0">
            <a:spAutoFit/>
          </a:bodyPr>
          <a:lstStyle/>
          <a:p>
            <a:r>
              <a:rPr lang="en-US" sz="2000" dirty="0" err="1">
                <a:solidFill>
                  <a:schemeClr val="tx2"/>
                </a:solidFill>
              </a:rPr>
              <a:t>SteveL</a:t>
            </a:r>
            <a:r>
              <a:rPr lang="en-US" sz="2000" dirty="0">
                <a:solidFill>
                  <a:schemeClr val="tx2"/>
                </a:solidFill>
              </a:rPr>
              <a:t>-MSFT</a:t>
            </a:r>
          </a:p>
          <a:p>
            <a:br>
              <a:rPr lang="en-US" dirty="0"/>
            </a:br>
            <a:endParaRPr lang="en-US" dirty="0"/>
          </a:p>
          <a:p>
            <a:endParaRPr lang="en-US" dirty="0"/>
          </a:p>
        </p:txBody>
      </p:sp>
    </p:spTree>
    <p:extLst>
      <p:ext uri="{BB962C8B-B14F-4D97-AF65-F5344CB8AC3E}">
        <p14:creationId xmlns:p14="http://schemas.microsoft.com/office/powerpoint/2010/main" val="2262396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CCC62-077F-3C7E-D928-B5C7580911A7}"/>
              </a:ext>
            </a:extLst>
          </p:cNvPr>
          <p:cNvSpPr>
            <a:spLocks noGrp="1"/>
          </p:cNvSpPr>
          <p:nvPr>
            <p:ph type="title"/>
          </p:nvPr>
        </p:nvSpPr>
        <p:spPr/>
        <p:txBody>
          <a:bodyPr/>
          <a:lstStyle/>
          <a:p>
            <a:r>
              <a:rPr lang="en-US"/>
              <a:t>PowerShell Gallery</a:t>
            </a:r>
          </a:p>
        </p:txBody>
      </p:sp>
      <p:sp>
        <p:nvSpPr>
          <p:cNvPr id="4" name="Oval 3">
            <a:extLst>
              <a:ext uri="{FF2B5EF4-FFF2-40B4-BE49-F238E27FC236}">
                <a16:creationId xmlns:a16="http://schemas.microsoft.com/office/drawing/2014/main" id="{C553827C-A546-4A04-8827-54FD021DDE5A}"/>
              </a:ext>
            </a:extLst>
          </p:cNvPr>
          <p:cNvSpPr/>
          <p:nvPr/>
        </p:nvSpPr>
        <p:spPr>
          <a:xfrm>
            <a:off x="94735" y="84777"/>
            <a:ext cx="210065" cy="19770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8" name="Picture 7">
            <a:extLst>
              <a:ext uri="{FF2B5EF4-FFF2-40B4-BE49-F238E27FC236}">
                <a16:creationId xmlns:a16="http://schemas.microsoft.com/office/drawing/2014/main" id="{68AF1825-C479-DDE5-6B1E-FBFB78D833F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393" b="93512" l="9902" r="89914">
                        <a14:foregroundMark x1="50738" y1="24821" x2="50738" y2="24821"/>
                        <a14:foregroundMark x1="54982" y1="28333" x2="54982" y2="28333"/>
                        <a14:foregroundMark x1="51415" y1="31786" x2="51415" y2="31786"/>
                        <a14:foregroundMark x1="59902" y1="35893" x2="59902" y2="35893"/>
                        <a14:foregroundMark x1="56642" y1="91310" x2="56642" y2="91310"/>
                        <a14:foregroundMark x1="54982" y1="8452" x2="54982" y2="8452"/>
                        <a14:foregroundMark x1="60517" y1="93512" x2="60517" y2="93512"/>
                      </a14:backgroundRemoval>
                    </a14:imgEffect>
                  </a14:imgLayer>
                </a14:imgProps>
              </a:ext>
            </a:extLst>
          </a:blip>
          <a:stretch>
            <a:fillRect/>
          </a:stretch>
        </p:blipFill>
        <p:spPr>
          <a:xfrm>
            <a:off x="3512739" y="2259206"/>
            <a:ext cx="3902982" cy="4032602"/>
          </a:xfrm>
          <a:prstGeom prst="rect">
            <a:avLst/>
          </a:prstGeom>
        </p:spPr>
      </p:pic>
      <p:sp>
        <p:nvSpPr>
          <p:cNvPr id="9" name="TextBox 8">
            <a:extLst>
              <a:ext uri="{FF2B5EF4-FFF2-40B4-BE49-F238E27FC236}">
                <a16:creationId xmlns:a16="http://schemas.microsoft.com/office/drawing/2014/main" id="{BA69B1A8-0DDE-5228-43AB-93C67D1310E9}"/>
              </a:ext>
            </a:extLst>
          </p:cNvPr>
          <p:cNvSpPr txBox="1"/>
          <p:nvPr/>
        </p:nvSpPr>
        <p:spPr>
          <a:xfrm>
            <a:off x="1282700" y="2578100"/>
            <a:ext cx="3289300" cy="954107"/>
          </a:xfrm>
          <a:prstGeom prst="rect">
            <a:avLst/>
          </a:prstGeom>
          <a:noFill/>
        </p:spPr>
        <p:txBody>
          <a:bodyPr wrap="square" rtlCol="0">
            <a:spAutoFit/>
          </a:bodyPr>
          <a:lstStyle/>
          <a:p>
            <a:r>
              <a:rPr lang="en-US" sz="2800"/>
              <a:t>11,000 unique packages </a:t>
            </a:r>
          </a:p>
        </p:txBody>
      </p:sp>
      <p:sp>
        <p:nvSpPr>
          <p:cNvPr id="10" name="TextBox 9">
            <a:extLst>
              <a:ext uri="{FF2B5EF4-FFF2-40B4-BE49-F238E27FC236}">
                <a16:creationId xmlns:a16="http://schemas.microsoft.com/office/drawing/2014/main" id="{984E0A3F-11B0-96E8-A0F5-C5EAADE5EFE5}"/>
              </a:ext>
            </a:extLst>
          </p:cNvPr>
          <p:cNvSpPr txBox="1"/>
          <p:nvPr/>
        </p:nvSpPr>
        <p:spPr>
          <a:xfrm>
            <a:off x="7620002" y="2578100"/>
            <a:ext cx="3289300" cy="954107"/>
          </a:xfrm>
          <a:prstGeom prst="rect">
            <a:avLst/>
          </a:prstGeom>
          <a:noFill/>
        </p:spPr>
        <p:txBody>
          <a:bodyPr wrap="square" rtlCol="0">
            <a:spAutoFit/>
          </a:bodyPr>
          <a:lstStyle/>
          <a:p>
            <a:r>
              <a:rPr lang="en-US" sz="2800"/>
              <a:t>200,000 total packages </a:t>
            </a:r>
          </a:p>
        </p:txBody>
      </p:sp>
      <p:sp>
        <p:nvSpPr>
          <p:cNvPr id="11" name="TextBox 10">
            <a:extLst>
              <a:ext uri="{FF2B5EF4-FFF2-40B4-BE49-F238E27FC236}">
                <a16:creationId xmlns:a16="http://schemas.microsoft.com/office/drawing/2014/main" id="{F450B2E5-5815-3530-9ADF-26112B71C200}"/>
              </a:ext>
            </a:extLst>
          </p:cNvPr>
          <p:cNvSpPr txBox="1"/>
          <p:nvPr/>
        </p:nvSpPr>
        <p:spPr>
          <a:xfrm>
            <a:off x="1078419" y="4275507"/>
            <a:ext cx="3289300" cy="954107"/>
          </a:xfrm>
          <a:prstGeom prst="rect">
            <a:avLst/>
          </a:prstGeom>
          <a:noFill/>
        </p:spPr>
        <p:txBody>
          <a:bodyPr wrap="square" rtlCol="0">
            <a:spAutoFit/>
          </a:bodyPr>
          <a:lstStyle/>
          <a:p>
            <a:r>
              <a:rPr lang="en-US" sz="2800"/>
              <a:t>300 million monthly downloads </a:t>
            </a:r>
          </a:p>
        </p:txBody>
      </p:sp>
      <p:sp>
        <p:nvSpPr>
          <p:cNvPr id="12" name="TextBox 11">
            <a:extLst>
              <a:ext uri="{FF2B5EF4-FFF2-40B4-BE49-F238E27FC236}">
                <a16:creationId xmlns:a16="http://schemas.microsoft.com/office/drawing/2014/main" id="{3DE8D04C-519D-9FDB-1C8D-8F25FD9149F8}"/>
              </a:ext>
            </a:extLst>
          </p:cNvPr>
          <p:cNvSpPr txBox="1"/>
          <p:nvPr/>
        </p:nvSpPr>
        <p:spPr>
          <a:xfrm>
            <a:off x="7765554" y="4275507"/>
            <a:ext cx="3289300" cy="954107"/>
          </a:xfrm>
          <a:prstGeom prst="rect">
            <a:avLst/>
          </a:prstGeom>
          <a:noFill/>
        </p:spPr>
        <p:txBody>
          <a:bodyPr wrap="square" rtlCol="0">
            <a:spAutoFit/>
          </a:bodyPr>
          <a:lstStyle/>
          <a:p>
            <a:r>
              <a:rPr lang="en-US" sz="2800"/>
              <a:t>8 billion total downloads</a:t>
            </a:r>
          </a:p>
        </p:txBody>
      </p:sp>
    </p:spTree>
    <p:extLst>
      <p:ext uri="{BB962C8B-B14F-4D97-AF65-F5344CB8AC3E}">
        <p14:creationId xmlns:p14="http://schemas.microsoft.com/office/powerpoint/2010/main" val="383807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105A7-2BC9-5CB8-BFC1-3795E8AA8B2B}"/>
              </a:ext>
            </a:extLst>
          </p:cNvPr>
          <p:cNvSpPr>
            <a:spLocks noGrp="1"/>
          </p:cNvSpPr>
          <p:nvPr>
            <p:ph type="title"/>
          </p:nvPr>
        </p:nvSpPr>
        <p:spPr/>
        <p:txBody>
          <a:bodyPr/>
          <a:lstStyle/>
          <a:p>
            <a:r>
              <a:rPr lang="en-US"/>
              <a:t>WINDOWS OpenSSH usage data</a:t>
            </a:r>
          </a:p>
        </p:txBody>
      </p:sp>
      <p:sp>
        <p:nvSpPr>
          <p:cNvPr id="3" name="Content Placeholder 2">
            <a:extLst>
              <a:ext uri="{FF2B5EF4-FFF2-40B4-BE49-F238E27FC236}">
                <a16:creationId xmlns:a16="http://schemas.microsoft.com/office/drawing/2014/main" id="{3B0D6492-3435-BA4C-DE16-9BCA28A8CD8A}"/>
              </a:ext>
            </a:extLst>
          </p:cNvPr>
          <p:cNvSpPr>
            <a:spLocks noGrp="1"/>
          </p:cNvSpPr>
          <p:nvPr>
            <p:ph idx="1"/>
          </p:nvPr>
        </p:nvSpPr>
        <p:spPr/>
        <p:txBody>
          <a:bodyPr/>
          <a:lstStyle/>
          <a:p>
            <a:r>
              <a:rPr lang="en-US"/>
              <a:t>Over 4 million total GitHub downloads!</a:t>
            </a:r>
          </a:p>
          <a:p>
            <a:r>
              <a:rPr lang="en-US"/>
              <a:t>54K of latest version (v9.2.0.0p1-beta) release Feb 2023</a:t>
            </a:r>
          </a:p>
          <a:p>
            <a:endParaRPr lang="en-US"/>
          </a:p>
        </p:txBody>
      </p:sp>
      <p:sp>
        <p:nvSpPr>
          <p:cNvPr id="4" name="Oval 3">
            <a:extLst>
              <a:ext uri="{FF2B5EF4-FFF2-40B4-BE49-F238E27FC236}">
                <a16:creationId xmlns:a16="http://schemas.microsoft.com/office/drawing/2014/main" id="{3476C585-EB27-1BFF-39E2-89DEFAFD33BB}"/>
              </a:ext>
            </a:extLst>
          </p:cNvPr>
          <p:cNvSpPr/>
          <p:nvPr/>
        </p:nvSpPr>
        <p:spPr>
          <a:xfrm>
            <a:off x="94735" y="84777"/>
            <a:ext cx="210065" cy="19770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788380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B5AAE-171E-49A0-6DA3-CC6BBD0CEAEA}"/>
              </a:ext>
            </a:extLst>
          </p:cNvPr>
          <p:cNvSpPr>
            <a:spLocks noGrp="1"/>
          </p:cNvSpPr>
          <p:nvPr>
            <p:ph type="title"/>
          </p:nvPr>
        </p:nvSpPr>
        <p:spPr/>
        <p:txBody>
          <a:bodyPr/>
          <a:lstStyle/>
          <a:p>
            <a:r>
              <a:rPr lang="en-US"/>
              <a:t>Public Dashboard Announcement</a:t>
            </a:r>
          </a:p>
        </p:txBody>
      </p:sp>
      <p:pic>
        <p:nvPicPr>
          <p:cNvPr id="9" name="Content Placeholder 8">
            <a:extLst>
              <a:ext uri="{FF2B5EF4-FFF2-40B4-BE49-F238E27FC236}">
                <a16:creationId xmlns:a16="http://schemas.microsoft.com/office/drawing/2014/main" id="{803AD9CD-3E89-4159-4ED5-47EA79F62449}"/>
              </a:ext>
            </a:extLst>
          </p:cNvPr>
          <p:cNvPicPr>
            <a:picLocks noGrp="1" noChangeAspect="1"/>
          </p:cNvPicPr>
          <p:nvPr>
            <p:ph idx="1"/>
          </p:nvPr>
        </p:nvPicPr>
        <p:blipFill>
          <a:blip r:embed="rId3"/>
          <a:stretch>
            <a:fillRect/>
          </a:stretch>
        </p:blipFill>
        <p:spPr>
          <a:xfrm>
            <a:off x="608826" y="1380705"/>
            <a:ext cx="7194054" cy="4167430"/>
          </a:xfrm>
          <a:prstGeom prst="rect">
            <a:avLst/>
          </a:prstGeom>
        </p:spPr>
      </p:pic>
      <p:sp>
        <p:nvSpPr>
          <p:cNvPr id="4" name="Oval 3">
            <a:extLst>
              <a:ext uri="{FF2B5EF4-FFF2-40B4-BE49-F238E27FC236}">
                <a16:creationId xmlns:a16="http://schemas.microsoft.com/office/drawing/2014/main" id="{581AC3AD-5057-EAD6-2DBB-E9DAA27B3218}"/>
              </a:ext>
            </a:extLst>
          </p:cNvPr>
          <p:cNvSpPr/>
          <p:nvPr/>
        </p:nvSpPr>
        <p:spPr>
          <a:xfrm>
            <a:off x="94735" y="84777"/>
            <a:ext cx="210065" cy="19770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7" name="Picture 6" descr="A qr code on a white background&#10;&#10;Description automatically generated">
            <a:extLst>
              <a:ext uri="{FF2B5EF4-FFF2-40B4-BE49-F238E27FC236}">
                <a16:creationId xmlns:a16="http://schemas.microsoft.com/office/drawing/2014/main" id="{685E89B2-FBD5-C29D-B518-99DC31E5DE3F}"/>
              </a:ext>
            </a:extLst>
          </p:cNvPr>
          <p:cNvPicPr>
            <a:picLocks noChangeAspect="1"/>
          </p:cNvPicPr>
          <p:nvPr/>
        </p:nvPicPr>
        <p:blipFill>
          <a:blip r:embed="rId4"/>
          <a:stretch>
            <a:fillRect/>
          </a:stretch>
        </p:blipFill>
        <p:spPr>
          <a:xfrm>
            <a:off x="8331200" y="1987410"/>
            <a:ext cx="2954020" cy="2954020"/>
          </a:xfrm>
          <a:prstGeom prst="rect">
            <a:avLst/>
          </a:prstGeom>
        </p:spPr>
      </p:pic>
      <p:sp>
        <p:nvSpPr>
          <p:cNvPr id="8" name="TextBox 7">
            <a:extLst>
              <a:ext uri="{FF2B5EF4-FFF2-40B4-BE49-F238E27FC236}">
                <a16:creationId xmlns:a16="http://schemas.microsoft.com/office/drawing/2014/main" id="{7CBB4521-A8C1-3CF8-FC1A-A72AD01C961B}"/>
              </a:ext>
            </a:extLst>
          </p:cNvPr>
          <p:cNvSpPr txBox="1"/>
          <p:nvPr/>
        </p:nvSpPr>
        <p:spPr>
          <a:xfrm>
            <a:off x="8447228" y="5019221"/>
            <a:ext cx="2721964" cy="369332"/>
          </a:xfrm>
          <a:prstGeom prst="rect">
            <a:avLst/>
          </a:prstGeom>
          <a:noFill/>
        </p:spPr>
        <p:txBody>
          <a:bodyPr wrap="none" rtlCol="0">
            <a:spAutoFit/>
          </a:bodyPr>
          <a:lstStyle/>
          <a:p>
            <a:r>
              <a:rPr lang="en-US" err="1"/>
              <a:t>Aka.ms</a:t>
            </a:r>
            <a:r>
              <a:rPr lang="en-US"/>
              <a:t>/</a:t>
            </a:r>
            <a:r>
              <a:rPr lang="en-US" err="1"/>
              <a:t>PSPublicDashboard</a:t>
            </a:r>
            <a:endParaRPr lang="en-US"/>
          </a:p>
        </p:txBody>
      </p:sp>
    </p:spTree>
    <p:extLst>
      <p:ext uri="{BB962C8B-B14F-4D97-AF65-F5344CB8AC3E}">
        <p14:creationId xmlns:p14="http://schemas.microsoft.com/office/powerpoint/2010/main" val="31753446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939D3-5C2C-CA7C-0A11-48371ECCD8CF}"/>
              </a:ext>
            </a:extLst>
          </p:cNvPr>
          <p:cNvSpPr>
            <a:spLocks noGrp="1"/>
          </p:cNvSpPr>
          <p:nvPr>
            <p:ph type="title"/>
          </p:nvPr>
        </p:nvSpPr>
        <p:spPr/>
        <p:txBody>
          <a:bodyPr/>
          <a:lstStyle/>
          <a:p>
            <a:r>
              <a:rPr lang="en-US">
                <a:latin typeface="Beirut" pitchFamily="2" charset="-78"/>
                <a:cs typeface="Beirut" pitchFamily="2" charset="-78"/>
              </a:rPr>
              <a:t>We’ll be here all week</a:t>
            </a:r>
          </a:p>
        </p:txBody>
      </p:sp>
      <p:sp>
        <p:nvSpPr>
          <p:cNvPr id="3" name="Content Placeholder 2">
            <a:extLst>
              <a:ext uri="{FF2B5EF4-FFF2-40B4-BE49-F238E27FC236}">
                <a16:creationId xmlns:a16="http://schemas.microsoft.com/office/drawing/2014/main" id="{05F18C30-0021-198F-EB6A-2367392A89C3}"/>
              </a:ext>
            </a:extLst>
          </p:cNvPr>
          <p:cNvSpPr>
            <a:spLocks noGrp="1"/>
          </p:cNvSpPr>
          <p:nvPr>
            <p:ph idx="1"/>
          </p:nvPr>
        </p:nvSpPr>
        <p:spPr>
          <a:xfrm>
            <a:off x="1451579" y="1853754"/>
            <a:ext cx="9603275" cy="4199727"/>
          </a:xfrm>
        </p:spPr>
        <p:txBody>
          <a:bodyPr>
            <a:normAutofit/>
          </a:bodyPr>
          <a:lstStyle/>
          <a:p>
            <a:r>
              <a:rPr lang="en-US" sz="1800">
                <a:latin typeface="Beirut" pitchFamily="2" charset="-78"/>
                <a:cs typeface="Beirut"/>
              </a:rPr>
              <a:t>Monday</a:t>
            </a:r>
          </a:p>
          <a:p>
            <a:pPr lvl="1"/>
            <a:r>
              <a:rPr lang="en-US" sz="1600">
                <a:latin typeface="Beirut" pitchFamily="2" charset="-78"/>
                <a:cs typeface="Beirut"/>
              </a:rPr>
              <a:t>2:00 - Improving Shell usability – DSC v3 </a:t>
            </a:r>
          </a:p>
          <a:p>
            <a:pPr lvl="1"/>
            <a:r>
              <a:rPr lang="en-US" sz="1600">
                <a:latin typeface="Beirut" pitchFamily="2" charset="-78"/>
                <a:cs typeface="Beirut"/>
              </a:rPr>
              <a:t>3:15 - Shell Enhancement</a:t>
            </a:r>
          </a:p>
          <a:p>
            <a:r>
              <a:rPr lang="en-US" sz="1800">
                <a:latin typeface="Beirut" pitchFamily="2" charset="-78"/>
                <a:cs typeface="Beirut"/>
              </a:rPr>
              <a:t>Tuesday</a:t>
            </a:r>
          </a:p>
          <a:p>
            <a:pPr lvl="1"/>
            <a:r>
              <a:rPr lang="en-US" sz="1600">
                <a:latin typeface="Beirut" pitchFamily="2" charset="-78"/>
                <a:cs typeface="Beirut"/>
              </a:rPr>
              <a:t>1:00 – A year of improvements to your PS editing experience</a:t>
            </a:r>
          </a:p>
          <a:p>
            <a:r>
              <a:rPr lang="en-US" sz="1800">
                <a:latin typeface="Beirut" pitchFamily="2" charset="-78"/>
                <a:cs typeface="Beirut"/>
              </a:rPr>
              <a:t>Wednesday</a:t>
            </a:r>
          </a:p>
          <a:p>
            <a:pPr lvl="1"/>
            <a:r>
              <a:rPr lang="en-US" sz="1600">
                <a:latin typeface="Beirut" pitchFamily="2" charset="-78"/>
                <a:cs typeface="Beirut"/>
              </a:rPr>
              <a:t>11:00 – Remote evolving – SSH</a:t>
            </a:r>
          </a:p>
          <a:p>
            <a:pPr lvl="1"/>
            <a:r>
              <a:rPr lang="en-US" sz="1600">
                <a:latin typeface="Beirut" pitchFamily="2" charset="-78"/>
                <a:cs typeface="Beirut"/>
              </a:rPr>
              <a:t>1:00 – Improving shell usability – Crescendo</a:t>
            </a:r>
          </a:p>
          <a:p>
            <a:r>
              <a:rPr lang="en-US" sz="1800">
                <a:latin typeface="Beirut" pitchFamily="2" charset="-78"/>
                <a:cs typeface="Beirut"/>
              </a:rPr>
              <a:t>Thursday</a:t>
            </a:r>
          </a:p>
          <a:p>
            <a:pPr lvl="1"/>
            <a:r>
              <a:rPr lang="en-US" sz="1600">
                <a:latin typeface="Beirut" pitchFamily="2" charset="-78"/>
                <a:cs typeface="Beirut"/>
              </a:rPr>
              <a:t>10:00 – Contribute to Docs like a Microsoft Insider</a:t>
            </a:r>
          </a:p>
        </p:txBody>
      </p:sp>
      <p:sp>
        <p:nvSpPr>
          <p:cNvPr id="4" name="Oval 3">
            <a:extLst>
              <a:ext uri="{FF2B5EF4-FFF2-40B4-BE49-F238E27FC236}">
                <a16:creationId xmlns:a16="http://schemas.microsoft.com/office/drawing/2014/main" id="{F1AD131F-5928-8CD3-D76B-024BCE0F604D}"/>
              </a:ext>
            </a:extLst>
          </p:cNvPr>
          <p:cNvSpPr/>
          <p:nvPr/>
        </p:nvSpPr>
        <p:spPr>
          <a:xfrm>
            <a:off x="94735" y="84777"/>
            <a:ext cx="210065" cy="19770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3492210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4F02-06CE-D5FD-5694-14BCBD35B225}"/>
              </a:ext>
            </a:extLst>
          </p:cNvPr>
          <p:cNvSpPr>
            <a:spLocks noGrp="1"/>
          </p:cNvSpPr>
          <p:nvPr>
            <p:ph type="title"/>
          </p:nvPr>
        </p:nvSpPr>
        <p:spPr/>
        <p:txBody>
          <a:bodyPr/>
          <a:lstStyle/>
          <a:p>
            <a:r>
              <a:rPr lang="en-US">
                <a:latin typeface="Beirut" pitchFamily="2" charset="-78"/>
                <a:cs typeface="Beirut" pitchFamily="2" charset="-78"/>
              </a:rPr>
              <a:t>Thank you</a:t>
            </a:r>
          </a:p>
        </p:txBody>
      </p:sp>
      <p:sp>
        <p:nvSpPr>
          <p:cNvPr id="3" name="Content Placeholder 2">
            <a:extLst>
              <a:ext uri="{FF2B5EF4-FFF2-40B4-BE49-F238E27FC236}">
                <a16:creationId xmlns:a16="http://schemas.microsoft.com/office/drawing/2014/main" id="{7777A788-3300-4392-3BA8-6FB81FB662B7}"/>
              </a:ext>
            </a:extLst>
          </p:cNvPr>
          <p:cNvSpPr>
            <a:spLocks noGrp="1"/>
          </p:cNvSpPr>
          <p:nvPr>
            <p:ph idx="1"/>
          </p:nvPr>
        </p:nvSpPr>
        <p:spPr>
          <a:xfrm>
            <a:off x="1451579" y="1853754"/>
            <a:ext cx="9603275" cy="4199727"/>
          </a:xfrm>
        </p:spPr>
        <p:txBody>
          <a:bodyPr>
            <a:normAutofit fontScale="92500" lnSpcReduction="10000"/>
          </a:bodyPr>
          <a:lstStyle/>
          <a:p>
            <a:r>
              <a:rPr lang="en-US">
                <a:latin typeface="Beirut" pitchFamily="2" charset="-78"/>
                <a:cs typeface="Beirut" pitchFamily="2" charset="-78"/>
              </a:rPr>
              <a:t>Enjoy the conference!</a:t>
            </a:r>
          </a:p>
          <a:p>
            <a:r>
              <a:rPr lang="en-US">
                <a:latin typeface="Beirut" pitchFamily="2" charset="-78"/>
                <a:cs typeface="Beirut" pitchFamily="2" charset="-78"/>
              </a:rPr>
              <a:t>Get PowerShell: </a:t>
            </a:r>
            <a:r>
              <a:rPr lang="en-US">
                <a:latin typeface="Beirut" pitchFamily="2" charset="-78"/>
                <a:cs typeface="Beirut" pitchFamily="2" charset="-78"/>
                <a:hlinkClick r:id="rId2">
                  <a:extLst>
                    <a:ext uri="{A12FA001-AC4F-418D-AE19-62706E023703}">
                      <ahyp:hlinkClr xmlns:ahyp="http://schemas.microsoft.com/office/drawing/2018/hyperlinkcolor" val="tx"/>
                    </a:ext>
                  </a:extLst>
                </a:hlinkClick>
              </a:rPr>
              <a:t>https://aka.ms/Get-PowerShell</a:t>
            </a:r>
            <a:endParaRPr lang="en-US">
              <a:latin typeface="Beirut" pitchFamily="2" charset="-78"/>
              <a:cs typeface="Beirut" pitchFamily="2" charset="-78"/>
            </a:endParaRPr>
          </a:p>
          <a:p>
            <a:r>
              <a:rPr lang="en-US">
                <a:latin typeface="Beirut" pitchFamily="2" charset="-78"/>
                <a:cs typeface="Beirut" pitchFamily="2" charset="-78"/>
              </a:rPr>
              <a:t>Stay in Touch!</a:t>
            </a:r>
          </a:p>
          <a:p>
            <a:pPr lvl="1"/>
            <a:r>
              <a:rPr lang="en-US">
                <a:latin typeface="Beirut" pitchFamily="2" charset="-78"/>
                <a:cs typeface="Beirut" pitchFamily="2" charset="-78"/>
              </a:rPr>
              <a:t>PowerShell GitHub</a:t>
            </a:r>
          </a:p>
          <a:p>
            <a:pPr lvl="2"/>
            <a:r>
              <a:rPr lang="en-US">
                <a:latin typeface="Beirut" pitchFamily="2" charset="-78"/>
                <a:cs typeface="Beirut" pitchFamily="2" charset="-78"/>
                <a:hlinkClick r:id="rId3">
                  <a:extLst>
                    <a:ext uri="{A12FA001-AC4F-418D-AE19-62706E023703}">
                      <ahyp:hlinkClr xmlns:ahyp="http://schemas.microsoft.com/office/drawing/2018/hyperlinkcolor" val="tx"/>
                    </a:ext>
                  </a:extLst>
                </a:hlinkClick>
              </a:rPr>
              <a:t>www.github.com/powershell</a:t>
            </a:r>
            <a:endParaRPr lang="en-US">
              <a:latin typeface="Beirut" pitchFamily="2" charset="-78"/>
              <a:cs typeface="Beirut" pitchFamily="2" charset="-78"/>
            </a:endParaRPr>
          </a:p>
          <a:p>
            <a:pPr lvl="1"/>
            <a:r>
              <a:rPr lang="en-US">
                <a:latin typeface="Beirut" pitchFamily="2" charset="-78"/>
                <a:cs typeface="Beirut" pitchFamily="2" charset="-78"/>
              </a:rPr>
              <a:t>PS Community Call – 3</a:t>
            </a:r>
            <a:r>
              <a:rPr lang="en-US" baseline="30000">
                <a:latin typeface="Beirut" pitchFamily="2" charset="-78"/>
                <a:cs typeface="Beirut" pitchFamily="2" charset="-78"/>
              </a:rPr>
              <a:t>rd</a:t>
            </a:r>
            <a:r>
              <a:rPr lang="en-US">
                <a:latin typeface="Beirut" pitchFamily="2" charset="-78"/>
                <a:cs typeface="Beirut" pitchFamily="2" charset="-78"/>
              </a:rPr>
              <a:t> Thursday of every month</a:t>
            </a:r>
          </a:p>
          <a:p>
            <a:pPr lvl="2"/>
            <a:r>
              <a:rPr lang="en-US">
                <a:latin typeface="Beirut" pitchFamily="2" charset="-78"/>
                <a:cs typeface="Beirut" pitchFamily="2" charset="-78"/>
                <a:hlinkClick r:id="rId4">
                  <a:extLst>
                    <a:ext uri="{A12FA001-AC4F-418D-AE19-62706E023703}">
                      <ahyp:hlinkClr xmlns:ahyp="http://schemas.microsoft.com/office/drawing/2018/hyperlinkcolor" val="tx"/>
                    </a:ext>
                  </a:extLst>
                </a:hlinkClick>
              </a:rPr>
              <a:t>www.aka.ms/joinPSCall</a:t>
            </a:r>
            <a:r>
              <a:rPr lang="en-US">
                <a:latin typeface="Beirut" pitchFamily="2" charset="-78"/>
                <a:cs typeface="Beirut" pitchFamily="2" charset="-78"/>
              </a:rPr>
              <a:t> </a:t>
            </a:r>
          </a:p>
          <a:p>
            <a:pPr lvl="1"/>
            <a:r>
              <a:rPr lang="en-US">
                <a:latin typeface="Beirut" pitchFamily="2" charset="-78"/>
                <a:cs typeface="Beirut" pitchFamily="2" charset="-78"/>
              </a:rPr>
              <a:t>PowerShell Team Blog</a:t>
            </a:r>
          </a:p>
          <a:p>
            <a:pPr lvl="2"/>
            <a:r>
              <a:rPr lang="en-US">
                <a:latin typeface="Beirut" pitchFamily="2" charset="-78"/>
                <a:cs typeface="Beirut" pitchFamily="2" charset="-78"/>
                <a:hlinkClick r:id="rId5">
                  <a:extLst>
                    <a:ext uri="{A12FA001-AC4F-418D-AE19-62706E023703}">
                      <ahyp:hlinkClr xmlns:ahyp="http://schemas.microsoft.com/office/drawing/2018/hyperlinkcolor" val="tx"/>
                    </a:ext>
                  </a:extLst>
                </a:hlinkClick>
              </a:rPr>
              <a:t>https://devblogs.microsoft.com/powershell</a:t>
            </a:r>
            <a:endParaRPr lang="en-US">
              <a:latin typeface="Beirut" pitchFamily="2" charset="-78"/>
              <a:cs typeface="Beirut" pitchFamily="2" charset="-78"/>
            </a:endParaRPr>
          </a:p>
          <a:p>
            <a:pPr lvl="1"/>
            <a:r>
              <a:rPr lang="en-US">
                <a:latin typeface="Beirut" pitchFamily="2" charset="-78"/>
                <a:cs typeface="Beirut" pitchFamily="2" charset="-78"/>
              </a:rPr>
              <a:t>PowerShell Team Twitter</a:t>
            </a:r>
          </a:p>
          <a:p>
            <a:pPr lvl="2"/>
            <a:r>
              <a:rPr lang="en-US">
                <a:latin typeface="Beirut" pitchFamily="2" charset="-78"/>
                <a:cs typeface="Beirut" pitchFamily="2" charset="-78"/>
                <a:hlinkClick r:id="rId6">
                  <a:extLst>
                    <a:ext uri="{A12FA001-AC4F-418D-AE19-62706E023703}">
                      <ahyp:hlinkClr xmlns:ahyp="http://schemas.microsoft.com/office/drawing/2018/hyperlinkcolor" val="tx"/>
                    </a:ext>
                  </a:extLst>
                </a:hlinkClick>
              </a:rPr>
              <a:t>https://twitter.com/PowerShell_Team</a:t>
            </a:r>
            <a:r>
              <a:rPr lang="en-US">
                <a:latin typeface="Beirut" pitchFamily="2" charset="-78"/>
                <a:cs typeface="Beirut" pitchFamily="2" charset="-78"/>
              </a:rPr>
              <a:t> </a:t>
            </a:r>
          </a:p>
          <a:p>
            <a:endParaRPr lang="en-US">
              <a:latin typeface="Beirut" pitchFamily="2" charset="-78"/>
              <a:cs typeface="Beirut" pitchFamily="2" charset="-78"/>
            </a:endParaRPr>
          </a:p>
        </p:txBody>
      </p:sp>
      <p:sp>
        <p:nvSpPr>
          <p:cNvPr id="4" name="Oval 3">
            <a:extLst>
              <a:ext uri="{FF2B5EF4-FFF2-40B4-BE49-F238E27FC236}">
                <a16:creationId xmlns:a16="http://schemas.microsoft.com/office/drawing/2014/main" id="{4182C5F6-1F1A-1B6F-7827-7D0496EA6C9B}"/>
              </a:ext>
            </a:extLst>
          </p:cNvPr>
          <p:cNvSpPr/>
          <p:nvPr/>
        </p:nvSpPr>
        <p:spPr>
          <a:xfrm>
            <a:off x="94735" y="84777"/>
            <a:ext cx="210065" cy="19770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5" name="Picture 4">
            <a:extLst>
              <a:ext uri="{FF2B5EF4-FFF2-40B4-BE49-F238E27FC236}">
                <a16:creationId xmlns:a16="http://schemas.microsoft.com/office/drawing/2014/main" id="{E7AEA71F-7083-C0F9-2A62-12763CC158ED}"/>
              </a:ext>
            </a:extLst>
          </p:cNvPr>
          <p:cNvPicPr>
            <a:picLocks noChangeAspect="1"/>
          </p:cNvPicPr>
          <p:nvPr/>
        </p:nvPicPr>
        <p:blipFill>
          <a:blip r:embed="rId7"/>
          <a:stretch>
            <a:fillRect/>
          </a:stretch>
        </p:blipFill>
        <p:spPr>
          <a:xfrm>
            <a:off x="7229621" y="1071715"/>
            <a:ext cx="4844391" cy="4902200"/>
          </a:xfrm>
          <a:prstGeom prst="rect">
            <a:avLst/>
          </a:prstGeom>
        </p:spPr>
      </p:pic>
    </p:spTree>
    <p:extLst>
      <p:ext uri="{BB962C8B-B14F-4D97-AF65-F5344CB8AC3E}">
        <p14:creationId xmlns:p14="http://schemas.microsoft.com/office/powerpoint/2010/main" val="6230363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9DB26A-A781-D5E6-6C4C-60C99FF15CB2}"/>
              </a:ext>
            </a:extLst>
          </p:cNvPr>
          <p:cNvSpPr/>
          <p:nvPr/>
        </p:nvSpPr>
        <p:spPr>
          <a:xfrm>
            <a:off x="0" y="0"/>
            <a:ext cx="12192000" cy="61150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1374BB7-DE16-5EBD-4600-41BFDA474568}"/>
              </a:ext>
            </a:extLst>
          </p:cNvPr>
          <p:cNvPicPr>
            <a:picLocks noChangeAspect="1"/>
          </p:cNvPicPr>
          <p:nvPr/>
        </p:nvPicPr>
        <p:blipFill>
          <a:blip r:embed="rId2"/>
          <a:stretch>
            <a:fillRect/>
          </a:stretch>
        </p:blipFill>
        <p:spPr>
          <a:xfrm>
            <a:off x="605287" y="-1924"/>
            <a:ext cx="10981426" cy="6116974"/>
          </a:xfrm>
          <a:prstGeom prst="rect">
            <a:avLst/>
          </a:prstGeom>
        </p:spPr>
      </p:pic>
    </p:spTree>
    <p:extLst>
      <p:ext uri="{BB962C8B-B14F-4D97-AF65-F5344CB8AC3E}">
        <p14:creationId xmlns:p14="http://schemas.microsoft.com/office/powerpoint/2010/main" val="32103459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87946E6-5964-AE49-786D-729840EEB55B}"/>
              </a:ext>
            </a:extLst>
          </p:cNvPr>
          <p:cNvGrpSpPr/>
          <p:nvPr/>
        </p:nvGrpSpPr>
        <p:grpSpPr>
          <a:xfrm>
            <a:off x="1030309" y="270455"/>
            <a:ext cx="10148553" cy="6439873"/>
            <a:chOff x="1030309" y="270455"/>
            <a:chExt cx="10148553" cy="6439873"/>
          </a:xfrm>
        </p:grpSpPr>
        <p:pic>
          <p:nvPicPr>
            <p:cNvPr id="1026" name="Picture 2" descr="6 Best Images of Drivers License Printable Template - Kids Drivers License Template, Back Seat ...">
              <a:extLst>
                <a:ext uri="{FF2B5EF4-FFF2-40B4-BE49-F238E27FC236}">
                  <a16:creationId xmlns:a16="http://schemas.microsoft.com/office/drawing/2014/main" id="{337D98A4-9AD3-AEE5-523F-9110B637A2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65" t="21066" r="4010" b="20666"/>
            <a:stretch/>
          </p:blipFill>
          <p:spPr bwMode="auto">
            <a:xfrm>
              <a:off x="1030309" y="270455"/>
              <a:ext cx="10148553" cy="64398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owerShell Tips &amp; Tricks • Jeffery Hicks">
              <a:extLst>
                <a:ext uri="{FF2B5EF4-FFF2-40B4-BE49-F238E27FC236}">
                  <a16:creationId xmlns:a16="http://schemas.microsoft.com/office/drawing/2014/main" id="{1D069E96-A3A7-8D36-BAD2-4935EB9A69F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201" t="-540" r="31726" b="62025"/>
            <a:stretch/>
          </p:blipFill>
          <p:spPr bwMode="auto">
            <a:xfrm>
              <a:off x="1245139" y="2222771"/>
              <a:ext cx="2901005" cy="351654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3BBE7B9-7566-26DE-2946-5B642553D82D}"/>
                </a:ext>
              </a:extLst>
            </p:cNvPr>
            <p:cNvSpPr txBox="1"/>
            <p:nvPr/>
          </p:nvSpPr>
          <p:spPr>
            <a:xfrm>
              <a:off x="5199812" y="3083987"/>
              <a:ext cx="2723745"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Gill Sans MT" panose="020B0502020104020203"/>
                  <a:ea typeface="+mn-ea"/>
                  <a:cs typeface="+mn-cs"/>
                </a:rPr>
                <a:t>PowerShell</a:t>
              </a:r>
            </a:p>
          </p:txBody>
        </p:sp>
        <p:sp>
          <p:nvSpPr>
            <p:cNvPr id="5" name="TextBox 4">
              <a:extLst>
                <a:ext uri="{FF2B5EF4-FFF2-40B4-BE49-F238E27FC236}">
                  <a16:creationId xmlns:a16="http://schemas.microsoft.com/office/drawing/2014/main" id="{B10AC48B-3EB9-FB92-0112-DED415935CE8}"/>
                </a:ext>
              </a:extLst>
            </p:cNvPr>
            <p:cNvSpPr txBox="1"/>
            <p:nvPr/>
          </p:nvSpPr>
          <p:spPr>
            <a:xfrm>
              <a:off x="5203917" y="3891064"/>
              <a:ext cx="245137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Gill Sans MT" panose="020B0502020104020203"/>
                  <a:ea typeface="+mn-ea"/>
                  <a:cs typeface="+mn-cs"/>
                </a:rPr>
                <a:t>One Microsoft Way</a:t>
              </a:r>
            </a:p>
          </p:txBody>
        </p:sp>
        <p:pic>
          <p:nvPicPr>
            <p:cNvPr id="7" name="Picture 6" descr="A screen shot of a computer&#10;&#10;Description automatically generated">
              <a:extLst>
                <a:ext uri="{FF2B5EF4-FFF2-40B4-BE49-F238E27FC236}">
                  <a16:creationId xmlns:a16="http://schemas.microsoft.com/office/drawing/2014/main" id="{A02DAA3B-ACE9-3DEC-FE54-D45F56490F07}"/>
                </a:ext>
              </a:extLst>
            </p:cNvPr>
            <p:cNvPicPr>
              <a:picLocks noChangeAspect="1"/>
            </p:cNvPicPr>
            <p:nvPr/>
          </p:nvPicPr>
          <p:blipFill>
            <a:blip r:embed="rId5"/>
            <a:stretch>
              <a:fillRect/>
            </a:stretch>
          </p:blipFill>
          <p:spPr>
            <a:xfrm>
              <a:off x="7718244" y="2412141"/>
              <a:ext cx="2723745" cy="2723745"/>
            </a:xfrm>
            <a:prstGeom prst="rect">
              <a:avLst/>
            </a:prstGeom>
          </p:spPr>
        </p:pic>
        <p:sp>
          <p:nvSpPr>
            <p:cNvPr id="8" name="TextBox 7">
              <a:extLst>
                <a:ext uri="{FF2B5EF4-FFF2-40B4-BE49-F238E27FC236}">
                  <a16:creationId xmlns:a16="http://schemas.microsoft.com/office/drawing/2014/main" id="{15A3EC6D-7878-8F7A-CD8B-1D3E62994F1D}"/>
                </a:ext>
              </a:extLst>
            </p:cNvPr>
            <p:cNvSpPr txBox="1"/>
            <p:nvPr/>
          </p:nvSpPr>
          <p:spPr>
            <a:xfrm>
              <a:off x="5302704" y="4766554"/>
              <a:ext cx="188031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Gill Sans MT" panose="020B0502020104020203"/>
                  <a:ea typeface="+mn-ea"/>
                  <a:cs typeface="+mn-cs"/>
                </a:rPr>
                <a:t>November 2004</a:t>
              </a:r>
            </a:p>
          </p:txBody>
        </p:sp>
      </p:grpSp>
    </p:spTree>
    <p:extLst>
      <p:ext uri="{BB962C8B-B14F-4D97-AF65-F5344CB8AC3E}">
        <p14:creationId xmlns:p14="http://schemas.microsoft.com/office/powerpoint/2010/main" val="173233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8AE414-C05C-A25C-9FB2-372ED959DD38}"/>
              </a:ext>
            </a:extLst>
          </p:cNvPr>
          <p:cNvPicPr>
            <a:picLocks noChangeAspect="1"/>
          </p:cNvPicPr>
          <p:nvPr/>
        </p:nvPicPr>
        <p:blipFill>
          <a:blip r:embed="rId2"/>
          <a:stretch>
            <a:fillRect/>
          </a:stretch>
        </p:blipFill>
        <p:spPr>
          <a:xfrm>
            <a:off x="3227070" y="674712"/>
            <a:ext cx="6088380" cy="4780634"/>
          </a:xfrm>
          <a:prstGeom prst="rect">
            <a:avLst/>
          </a:prstGeom>
        </p:spPr>
      </p:pic>
      <p:sp>
        <p:nvSpPr>
          <p:cNvPr id="3" name="Oval 2">
            <a:extLst>
              <a:ext uri="{FF2B5EF4-FFF2-40B4-BE49-F238E27FC236}">
                <a16:creationId xmlns:a16="http://schemas.microsoft.com/office/drawing/2014/main" id="{B6E62A3E-9CF1-1AB3-7A08-3B7D443D0E0F}"/>
              </a:ext>
            </a:extLst>
          </p:cNvPr>
          <p:cNvSpPr/>
          <p:nvPr/>
        </p:nvSpPr>
        <p:spPr>
          <a:xfrm>
            <a:off x="94735" y="84777"/>
            <a:ext cx="210065" cy="19770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1481078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C61F456-D706-4126-A893-88F1C0C74700}"/>
              </a:ext>
            </a:extLst>
          </p:cNvPr>
          <p:cNvSpPr txBox="1"/>
          <p:nvPr/>
        </p:nvSpPr>
        <p:spPr>
          <a:xfrm>
            <a:off x="4587194" y="5521664"/>
            <a:ext cx="238397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Beirut" pitchFamily="2" charset="-78"/>
              <a:ea typeface="+mn-ea"/>
              <a:cs typeface="Beirut" pitchFamily="2" charset="-78"/>
            </a:endParaRPr>
          </a:p>
        </p:txBody>
      </p:sp>
      <mc:AlternateContent xmlns:mc="http://schemas.openxmlformats.org/markup-compatibility/2006" xmlns:p14="http://schemas.microsoft.com/office/powerpoint/2010/main">
        <mc:Choice Requires="p14">
          <p:contentPart p14:bwMode="auto" r:id="rId3">
            <p14:nvContentPartPr>
              <p14:cNvPr id="20" name="Ink 19">
                <a:extLst>
                  <a:ext uri="{FF2B5EF4-FFF2-40B4-BE49-F238E27FC236}">
                    <a16:creationId xmlns:a16="http://schemas.microsoft.com/office/drawing/2014/main" id="{84F6D1BB-1AF3-45DB-A519-6CFEDB16DDCD}"/>
                  </a:ext>
                </a:extLst>
              </p14:cNvPr>
              <p14:cNvContentPartPr/>
              <p14:nvPr/>
            </p14:nvContentPartPr>
            <p14:xfrm>
              <a:off x="5190531" y="471157"/>
              <a:ext cx="360" cy="360"/>
            </p14:xfrm>
          </p:contentPart>
        </mc:Choice>
        <mc:Fallback xmlns="">
          <p:pic>
            <p:nvPicPr>
              <p:cNvPr id="20" name="Ink 19">
                <a:extLst>
                  <a:ext uri="{FF2B5EF4-FFF2-40B4-BE49-F238E27FC236}">
                    <a16:creationId xmlns:a16="http://schemas.microsoft.com/office/drawing/2014/main" id="{84F6D1BB-1AF3-45DB-A519-6CFEDB16DDCD}"/>
                  </a:ext>
                </a:extLst>
              </p:cNvPr>
              <p:cNvPicPr/>
              <p:nvPr/>
            </p:nvPicPr>
            <p:blipFill>
              <a:blip r:embed="rId4"/>
              <a:stretch>
                <a:fillRect/>
              </a:stretch>
            </p:blipFill>
            <p:spPr>
              <a:xfrm>
                <a:off x="5181531" y="462157"/>
                <a:ext cx="18000" cy="18000"/>
              </a:xfrm>
              <a:prstGeom prst="rect">
                <a:avLst/>
              </a:prstGeom>
            </p:spPr>
          </p:pic>
        </mc:Fallback>
      </mc:AlternateContent>
      <p:sp>
        <p:nvSpPr>
          <p:cNvPr id="21" name="Title 1">
            <a:extLst>
              <a:ext uri="{FF2B5EF4-FFF2-40B4-BE49-F238E27FC236}">
                <a16:creationId xmlns:a16="http://schemas.microsoft.com/office/drawing/2014/main" id="{5336EBFF-9E8F-35E5-DA57-70C1A2B0362D}"/>
              </a:ext>
            </a:extLst>
          </p:cNvPr>
          <p:cNvSpPr txBox="1">
            <a:spLocks/>
          </p:cNvSpPr>
          <p:nvPr/>
        </p:nvSpPr>
        <p:spPr>
          <a:xfrm>
            <a:off x="0" y="23842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a:ln>
                <a:noFill/>
              </a:ln>
              <a:solidFill>
                <a:prstClr val="black"/>
              </a:solidFill>
              <a:effectLst/>
              <a:uLnTx/>
              <a:uFillTx/>
              <a:latin typeface="Beirut" pitchFamily="2" charset="-78"/>
              <a:ea typeface="+mj-ea"/>
              <a:cs typeface="Beirut" pitchFamily="2" charset="-78"/>
            </a:endParaRPr>
          </a:p>
        </p:txBody>
      </p:sp>
      <p:sp>
        <p:nvSpPr>
          <p:cNvPr id="4" name="Oval 3">
            <a:extLst>
              <a:ext uri="{FF2B5EF4-FFF2-40B4-BE49-F238E27FC236}">
                <a16:creationId xmlns:a16="http://schemas.microsoft.com/office/drawing/2014/main" id="{A9D6101E-1FB8-7236-AE5D-CAD91C08F34B}"/>
              </a:ext>
            </a:extLst>
          </p:cNvPr>
          <p:cNvSpPr/>
          <p:nvPr/>
        </p:nvSpPr>
        <p:spPr>
          <a:xfrm>
            <a:off x="94735" y="84777"/>
            <a:ext cx="210065" cy="19770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22" name="Graphic 21" descr="Connections outline">
            <a:extLst>
              <a:ext uri="{FF2B5EF4-FFF2-40B4-BE49-F238E27FC236}">
                <a16:creationId xmlns:a16="http://schemas.microsoft.com/office/drawing/2014/main" id="{0E83A46D-296D-EADC-E5C6-2600DA4580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43573" y="-13170"/>
            <a:ext cx="1821210" cy="1821210"/>
          </a:xfrm>
          <a:prstGeom prst="rect">
            <a:avLst/>
          </a:prstGeom>
        </p:spPr>
      </p:pic>
      <p:pic>
        <p:nvPicPr>
          <p:cNvPr id="24" name="Graphic 23" descr="Unlock with solid fill">
            <a:extLst>
              <a:ext uri="{FF2B5EF4-FFF2-40B4-BE49-F238E27FC236}">
                <a16:creationId xmlns:a16="http://schemas.microsoft.com/office/drawing/2014/main" id="{87CA574F-EA32-E3A2-CC85-1FF30A3C925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92770" y="2309146"/>
            <a:ext cx="1249491" cy="1249491"/>
          </a:xfrm>
          <a:prstGeom prst="rect">
            <a:avLst/>
          </a:prstGeom>
        </p:spPr>
      </p:pic>
      <p:pic>
        <p:nvPicPr>
          <p:cNvPr id="26" name="Graphic 25" descr="Box outline">
            <a:extLst>
              <a:ext uri="{FF2B5EF4-FFF2-40B4-BE49-F238E27FC236}">
                <a16:creationId xmlns:a16="http://schemas.microsoft.com/office/drawing/2014/main" id="{9084C828-68DF-D0AF-B75A-3A50F066DCC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95251" y="3776887"/>
            <a:ext cx="1405627" cy="1405627"/>
          </a:xfrm>
          <a:prstGeom prst="rect">
            <a:avLst/>
          </a:prstGeom>
        </p:spPr>
      </p:pic>
      <p:pic>
        <p:nvPicPr>
          <p:cNvPr id="28" name="Graphic 27" descr="Open folder outline">
            <a:extLst>
              <a:ext uri="{FF2B5EF4-FFF2-40B4-BE49-F238E27FC236}">
                <a16:creationId xmlns:a16="http://schemas.microsoft.com/office/drawing/2014/main" id="{CECB823F-8324-6667-68D7-92782A7EA06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954201" y="3661893"/>
            <a:ext cx="1249490" cy="1249490"/>
          </a:xfrm>
          <a:prstGeom prst="rect">
            <a:avLst/>
          </a:prstGeom>
        </p:spPr>
      </p:pic>
      <p:pic>
        <p:nvPicPr>
          <p:cNvPr id="30" name="Graphic 29" descr="Remote control with solid fill">
            <a:extLst>
              <a:ext uri="{FF2B5EF4-FFF2-40B4-BE49-F238E27FC236}">
                <a16:creationId xmlns:a16="http://schemas.microsoft.com/office/drawing/2014/main" id="{8E0122F7-DBC8-B83C-922B-E5F2E454BD5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555579" y="4698604"/>
            <a:ext cx="1122546" cy="1122546"/>
          </a:xfrm>
          <a:prstGeom prst="rect">
            <a:avLst/>
          </a:prstGeom>
        </p:spPr>
      </p:pic>
      <p:pic>
        <p:nvPicPr>
          <p:cNvPr id="32" name="Graphic 31" descr="Eye Scan with solid fill">
            <a:extLst>
              <a:ext uri="{FF2B5EF4-FFF2-40B4-BE49-F238E27FC236}">
                <a16:creationId xmlns:a16="http://schemas.microsoft.com/office/drawing/2014/main" id="{B5513DDC-E68C-4AAE-4632-7C08640AA19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842674" y="2327406"/>
            <a:ext cx="1345852" cy="1345852"/>
          </a:xfrm>
          <a:prstGeom prst="rect">
            <a:avLst/>
          </a:prstGeom>
        </p:spPr>
      </p:pic>
      <p:pic>
        <p:nvPicPr>
          <p:cNvPr id="34" name="Graphic 33" descr="Table with solid fill">
            <a:extLst>
              <a:ext uri="{FF2B5EF4-FFF2-40B4-BE49-F238E27FC236}">
                <a16:creationId xmlns:a16="http://schemas.microsoft.com/office/drawing/2014/main" id="{EFE98C50-87EB-240E-8B6C-9FFE549218F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743856" y="2612938"/>
            <a:ext cx="1122546" cy="1122546"/>
          </a:xfrm>
          <a:prstGeom prst="rect">
            <a:avLst/>
          </a:prstGeom>
        </p:spPr>
      </p:pic>
      <p:pic>
        <p:nvPicPr>
          <p:cNvPr id="30722" name="Picture 2" descr="Xml - Free interface icons">
            <a:extLst>
              <a:ext uri="{FF2B5EF4-FFF2-40B4-BE49-F238E27FC236}">
                <a16:creationId xmlns:a16="http://schemas.microsoft.com/office/drawing/2014/main" id="{2BD8473F-FD90-3BB2-9733-9196A0A22B6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26786" y="1019409"/>
            <a:ext cx="1325563" cy="1325563"/>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4" descr="Json file - Free interface icons">
            <a:extLst>
              <a:ext uri="{FF2B5EF4-FFF2-40B4-BE49-F238E27FC236}">
                <a16:creationId xmlns:a16="http://schemas.microsoft.com/office/drawing/2014/main" id="{68B44158-69A4-264C-5942-2295277F590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868477" y="4033348"/>
            <a:ext cx="1013605" cy="1013605"/>
          </a:xfrm>
          <a:prstGeom prst="rect">
            <a:avLst/>
          </a:prstGeom>
          <a:noFill/>
          <a:extLst>
            <a:ext uri="{909E8E84-426E-40DD-AFC4-6F175D3DCCD1}">
              <a14:hiddenFill xmlns:a14="http://schemas.microsoft.com/office/drawing/2010/main">
                <a:solidFill>
                  <a:srgbClr val="FFFFFF"/>
                </a:solidFill>
              </a14:hiddenFill>
            </a:ext>
          </a:extLst>
        </p:spPr>
      </p:pic>
      <p:pic>
        <p:nvPicPr>
          <p:cNvPr id="36" name="Graphic 35" descr="Internet outline">
            <a:extLst>
              <a:ext uri="{FF2B5EF4-FFF2-40B4-BE49-F238E27FC236}">
                <a16:creationId xmlns:a16="http://schemas.microsoft.com/office/drawing/2014/main" id="{C5206490-CD52-9ACB-9319-F279EE2498E0}"/>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022674" y="4778796"/>
            <a:ext cx="1273058" cy="1273058"/>
          </a:xfrm>
          <a:prstGeom prst="rect">
            <a:avLst/>
          </a:prstGeom>
        </p:spPr>
      </p:pic>
      <p:pic>
        <p:nvPicPr>
          <p:cNvPr id="30728" name="Picture 8" descr="Partition, registry icon - Download on Iconfinder">
            <a:extLst>
              <a:ext uri="{FF2B5EF4-FFF2-40B4-BE49-F238E27FC236}">
                <a16:creationId xmlns:a16="http://schemas.microsoft.com/office/drawing/2014/main" id="{2EEC22A1-A91F-2AAD-947A-DEDB7D8C178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020726" y="512523"/>
            <a:ext cx="1706284" cy="1706284"/>
          </a:xfrm>
          <a:prstGeom prst="rect">
            <a:avLst/>
          </a:prstGeom>
          <a:noFill/>
          <a:extLst>
            <a:ext uri="{909E8E84-426E-40DD-AFC4-6F175D3DCCD1}">
              <a14:hiddenFill xmlns:a14="http://schemas.microsoft.com/office/drawing/2010/main">
                <a:solidFill>
                  <a:srgbClr val="FFFFFF"/>
                </a:solidFill>
              </a14:hiddenFill>
            </a:ext>
          </a:extLst>
        </p:spPr>
      </p:pic>
      <p:pic>
        <p:nvPicPr>
          <p:cNvPr id="30734" name="Picture 14" descr="Net Framework png images | PNGEgg">
            <a:extLst>
              <a:ext uri="{FF2B5EF4-FFF2-40B4-BE49-F238E27FC236}">
                <a16:creationId xmlns:a16="http://schemas.microsoft.com/office/drawing/2014/main" id="{1D0C7F92-133B-FEC8-9FA8-3628A3861A1E}"/>
              </a:ext>
            </a:extLst>
          </p:cNvPr>
          <p:cNvPicPr>
            <a:picLocks noChangeAspect="1" noChangeArrowheads="1"/>
          </p:cNvPicPr>
          <p:nvPr/>
        </p:nvPicPr>
        <p:blipFill>
          <a:blip r:embed="rId24">
            <a:extLst>
              <a:ext uri="{BEBA8EAE-BF5A-486C-A8C5-ECC9F3942E4B}">
                <a14:imgProps xmlns:a14="http://schemas.microsoft.com/office/drawing/2010/main">
                  <a14:imgLayer r:embed="rId25">
                    <a14:imgEffect>
                      <a14:backgroundRemoval t="10000" b="90000" l="10000" r="90000"/>
                    </a14:imgEffect>
                    <a14:imgEffect>
                      <a14:colorTemperature colorTemp="112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07857" y="2731146"/>
            <a:ext cx="2790519" cy="2790519"/>
          </a:xfrm>
          <a:prstGeom prst="rect">
            <a:avLst/>
          </a:prstGeom>
          <a:noFill/>
          <a:extLst>
            <a:ext uri="{909E8E84-426E-40DD-AFC4-6F175D3DCCD1}">
              <a14:hiddenFill xmlns:a14="http://schemas.microsoft.com/office/drawing/2010/main">
                <a:solidFill>
                  <a:srgbClr val="FFFFFF"/>
                </a:solidFill>
              </a14:hiddenFill>
            </a:ext>
          </a:extLst>
        </p:spPr>
      </p:pic>
      <p:pic>
        <p:nvPicPr>
          <p:cNvPr id="30736" name="Picture 16" descr="Windows Vista PNG and Windows Vista Transparent Clipart Free Download. -  CleanPNG / KissPNG">
            <a:extLst>
              <a:ext uri="{FF2B5EF4-FFF2-40B4-BE49-F238E27FC236}">
                <a16:creationId xmlns:a16="http://schemas.microsoft.com/office/drawing/2014/main" id="{A69A59E5-EFA5-496F-02C4-4AE04015505F}"/>
              </a:ext>
            </a:extLst>
          </p:cNvPr>
          <p:cNvPicPr>
            <a:picLocks noChangeAspect="1" noChangeArrowheads="1"/>
          </p:cNvPicPr>
          <p:nvPr/>
        </p:nvPicPr>
        <p:blipFill>
          <a:blip r:embed="rId26">
            <a:extLst>
              <a:ext uri="{BEBA8EAE-BF5A-486C-A8C5-ECC9F3942E4B}">
                <a14:imgProps xmlns:a14="http://schemas.microsoft.com/office/drawing/2010/main">
                  <a14:imgLayer r:embed="rId27">
                    <a14:imgEffect>
                      <a14:backgroundRemoval t="4018" b="89286" l="6250" r="90625">
                        <a14:foregroundMark x1="50000" y1="10714" x2="50000" y2="10714"/>
                        <a14:foregroundMark x1="35268" y1="11607" x2="35268" y2="11607"/>
                        <a14:foregroundMark x1="42411" y1="4018" x2="42411" y2="4018"/>
                        <a14:foregroundMark x1="6696" y1="39286" x2="6696" y2="39286"/>
                        <a14:foregroundMark x1="90625" y1="45536" x2="90625" y2="45536"/>
                      </a14:backgroundRemoval>
                    </a14:imgEffect>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4935565" y="2147190"/>
            <a:ext cx="1706284" cy="1706284"/>
          </a:xfrm>
          <a:prstGeom prst="rect">
            <a:avLst/>
          </a:prstGeom>
          <a:noFill/>
          <a:extLst>
            <a:ext uri="{909E8E84-426E-40DD-AFC4-6F175D3DCCD1}">
              <a14:hiddenFill xmlns:a14="http://schemas.microsoft.com/office/drawing/2010/main">
                <a:solidFill>
                  <a:srgbClr val="FFFFFF"/>
                </a:solidFill>
              </a14:hiddenFill>
            </a:ext>
          </a:extLst>
        </p:spPr>
      </p:pic>
      <p:pic>
        <p:nvPicPr>
          <p:cNvPr id="38" name="Graphic 37" descr="Programmer female with solid fill">
            <a:extLst>
              <a:ext uri="{FF2B5EF4-FFF2-40B4-BE49-F238E27FC236}">
                <a16:creationId xmlns:a16="http://schemas.microsoft.com/office/drawing/2014/main" id="{6009B2F5-7ACA-F565-4791-0AF9C49EE704}"/>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213465" y="4540150"/>
            <a:ext cx="1451318" cy="1451318"/>
          </a:xfrm>
          <a:prstGeom prst="rect">
            <a:avLst/>
          </a:prstGeom>
        </p:spPr>
      </p:pic>
      <p:pic>
        <p:nvPicPr>
          <p:cNvPr id="40" name="Graphic 39" descr="Cmd Terminal with solid fill">
            <a:extLst>
              <a:ext uri="{FF2B5EF4-FFF2-40B4-BE49-F238E27FC236}">
                <a16:creationId xmlns:a16="http://schemas.microsoft.com/office/drawing/2014/main" id="{98C26B5A-9F4C-4D9E-4909-A09F52962CF6}"/>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305129" y="1365665"/>
            <a:ext cx="1161438" cy="1161438"/>
          </a:xfrm>
          <a:prstGeom prst="rect">
            <a:avLst/>
          </a:prstGeom>
        </p:spPr>
      </p:pic>
      <p:pic>
        <p:nvPicPr>
          <p:cNvPr id="1026" name="Picture 2" descr="Image">
            <a:extLst>
              <a:ext uri="{FF2B5EF4-FFF2-40B4-BE49-F238E27FC236}">
                <a16:creationId xmlns:a16="http://schemas.microsoft.com/office/drawing/2014/main" id="{9E7F8A26-AC87-8666-9188-0563C9A19086}"/>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734734" y="656578"/>
            <a:ext cx="3750793" cy="5001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9844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nodeType="clickEffect">
                                  <p:stCondLst>
                                    <p:cond delay="0"/>
                                  </p:stCondLst>
                                  <p:childTnLst>
                                    <p:animEffect transition="out" filter="dissolve">
                                      <p:cBhvr>
                                        <p:cTn id="10" dur="500"/>
                                        <p:tgtEl>
                                          <p:spTgt spid="1026"/>
                                        </p:tgtEl>
                                      </p:cBhvr>
                                    </p:animEffect>
                                    <p:set>
                                      <p:cBhvr>
                                        <p:cTn id="11" dur="1" fill="hold">
                                          <p:stCondLst>
                                            <p:cond delay="4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A9D6101E-1FB8-7236-AE5D-CAD91C08F34B}"/>
              </a:ext>
            </a:extLst>
          </p:cNvPr>
          <p:cNvSpPr/>
          <p:nvPr/>
        </p:nvSpPr>
        <p:spPr>
          <a:xfrm>
            <a:off x="94735" y="84777"/>
            <a:ext cx="210065" cy="19770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grpSp>
        <p:nvGrpSpPr>
          <p:cNvPr id="3" name="Group 2">
            <a:extLst>
              <a:ext uri="{FF2B5EF4-FFF2-40B4-BE49-F238E27FC236}">
                <a16:creationId xmlns:a16="http://schemas.microsoft.com/office/drawing/2014/main" id="{A98FA32D-C98D-50BF-28BB-2F16F66414A4}"/>
              </a:ext>
            </a:extLst>
          </p:cNvPr>
          <p:cNvGrpSpPr/>
          <p:nvPr/>
        </p:nvGrpSpPr>
        <p:grpSpPr>
          <a:xfrm>
            <a:off x="2771805" y="99955"/>
            <a:ext cx="6289068" cy="5983288"/>
            <a:chOff x="2771805" y="99955"/>
            <a:chExt cx="6289068" cy="5983288"/>
          </a:xfrm>
        </p:grpSpPr>
        <p:sp>
          <p:nvSpPr>
            <p:cNvPr id="2" name="Oval 1">
              <a:extLst>
                <a:ext uri="{FF2B5EF4-FFF2-40B4-BE49-F238E27FC236}">
                  <a16:creationId xmlns:a16="http://schemas.microsoft.com/office/drawing/2014/main" id="{34E4A225-C8B9-BFEC-132D-07782CF5A180}"/>
                </a:ext>
              </a:extLst>
            </p:cNvPr>
            <p:cNvSpPr/>
            <p:nvPr/>
          </p:nvSpPr>
          <p:spPr>
            <a:xfrm>
              <a:off x="2771805" y="99955"/>
              <a:ext cx="6289068" cy="59832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eirut" pitchFamily="2" charset="-78"/>
                <a:ea typeface="+mn-ea"/>
                <a:cs typeface="Beirut" pitchFamily="2" charset="-78"/>
              </a:endParaRPr>
            </a:p>
          </p:txBody>
        </p:sp>
        <p:sp>
          <p:nvSpPr>
            <p:cNvPr id="7" name="TextBox 6">
              <a:extLst>
                <a:ext uri="{FF2B5EF4-FFF2-40B4-BE49-F238E27FC236}">
                  <a16:creationId xmlns:a16="http://schemas.microsoft.com/office/drawing/2014/main" id="{FC61F456-D706-4126-A893-88F1C0C74700}"/>
                </a:ext>
              </a:extLst>
            </p:cNvPr>
            <p:cNvSpPr txBox="1"/>
            <p:nvPr/>
          </p:nvSpPr>
          <p:spPr>
            <a:xfrm>
              <a:off x="4587194" y="5521664"/>
              <a:ext cx="238397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Beirut" pitchFamily="2" charset="-78"/>
                <a:ea typeface="+mn-ea"/>
                <a:cs typeface="Beirut" pitchFamily="2" charset="-78"/>
              </a:endParaRPr>
            </a:p>
          </p:txBody>
        </p:sp>
        <mc:AlternateContent xmlns:mc="http://schemas.openxmlformats.org/markup-compatibility/2006" xmlns:p14="http://schemas.microsoft.com/office/powerpoint/2010/main">
          <mc:Choice Requires="p14">
            <p:contentPart p14:bwMode="auto" r:id="rId3">
              <p14:nvContentPartPr>
                <p14:cNvPr id="20" name="Ink 19">
                  <a:extLst>
                    <a:ext uri="{FF2B5EF4-FFF2-40B4-BE49-F238E27FC236}">
                      <a16:creationId xmlns:a16="http://schemas.microsoft.com/office/drawing/2014/main" id="{84F6D1BB-1AF3-45DB-A519-6CFEDB16DDCD}"/>
                    </a:ext>
                  </a:extLst>
                </p14:cNvPr>
                <p14:cNvContentPartPr/>
                <p14:nvPr/>
              </p14:nvContentPartPr>
              <p14:xfrm>
                <a:off x="5190531" y="471157"/>
                <a:ext cx="360" cy="360"/>
              </p14:xfrm>
            </p:contentPart>
          </mc:Choice>
          <mc:Fallback xmlns="">
            <p:pic>
              <p:nvPicPr>
                <p:cNvPr id="20" name="Ink 19">
                  <a:extLst>
                    <a:ext uri="{FF2B5EF4-FFF2-40B4-BE49-F238E27FC236}">
                      <a16:creationId xmlns:a16="http://schemas.microsoft.com/office/drawing/2014/main" id="{84F6D1BB-1AF3-45DB-A519-6CFEDB16DDCD}"/>
                    </a:ext>
                  </a:extLst>
                </p:cNvPr>
                <p:cNvPicPr/>
                <p:nvPr/>
              </p:nvPicPr>
              <p:blipFill>
                <a:blip r:embed="rId4"/>
                <a:stretch>
                  <a:fillRect/>
                </a:stretch>
              </p:blipFill>
              <p:spPr>
                <a:xfrm>
                  <a:off x="5181531" y="462157"/>
                  <a:ext cx="18000" cy="18000"/>
                </a:xfrm>
                <a:prstGeom prst="rect">
                  <a:avLst/>
                </a:prstGeom>
              </p:spPr>
            </p:pic>
          </mc:Fallback>
        </mc:AlternateContent>
        <p:pic>
          <p:nvPicPr>
            <p:cNvPr id="22" name="Graphic 21" descr="Connections outline">
              <a:extLst>
                <a:ext uri="{FF2B5EF4-FFF2-40B4-BE49-F238E27FC236}">
                  <a16:creationId xmlns:a16="http://schemas.microsoft.com/office/drawing/2014/main" id="{0E83A46D-296D-EADC-E5C6-2600DA4580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62306" y="1283578"/>
              <a:ext cx="1561033" cy="1561033"/>
            </a:xfrm>
            <a:prstGeom prst="rect">
              <a:avLst/>
            </a:prstGeom>
          </p:spPr>
        </p:pic>
        <p:pic>
          <p:nvPicPr>
            <p:cNvPr id="24" name="Graphic 23" descr="Unlock with solid fill">
              <a:extLst>
                <a:ext uri="{FF2B5EF4-FFF2-40B4-BE49-F238E27FC236}">
                  <a16:creationId xmlns:a16="http://schemas.microsoft.com/office/drawing/2014/main" id="{87CA574F-EA32-E3A2-CC85-1FF30A3C925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67750" y="2641976"/>
              <a:ext cx="1249491" cy="1249491"/>
            </a:xfrm>
            <a:prstGeom prst="rect">
              <a:avLst/>
            </a:prstGeom>
          </p:spPr>
        </p:pic>
        <p:pic>
          <p:nvPicPr>
            <p:cNvPr id="26" name="Graphic 25" descr="Box outline">
              <a:extLst>
                <a:ext uri="{FF2B5EF4-FFF2-40B4-BE49-F238E27FC236}">
                  <a16:creationId xmlns:a16="http://schemas.microsoft.com/office/drawing/2014/main" id="{9084C828-68DF-D0AF-B75A-3A50F066DCC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17684" y="3647373"/>
              <a:ext cx="1405627" cy="1405627"/>
            </a:xfrm>
            <a:prstGeom prst="rect">
              <a:avLst/>
            </a:prstGeom>
          </p:spPr>
        </p:pic>
        <p:pic>
          <p:nvPicPr>
            <p:cNvPr id="28" name="Graphic 27" descr="Open folder outline">
              <a:extLst>
                <a:ext uri="{FF2B5EF4-FFF2-40B4-BE49-F238E27FC236}">
                  <a16:creationId xmlns:a16="http://schemas.microsoft.com/office/drawing/2014/main" id="{CECB823F-8324-6667-68D7-92782A7EA06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99605" y="2906561"/>
              <a:ext cx="1249490" cy="1249490"/>
            </a:xfrm>
            <a:prstGeom prst="rect">
              <a:avLst/>
            </a:prstGeom>
          </p:spPr>
        </p:pic>
        <p:pic>
          <p:nvPicPr>
            <p:cNvPr id="30" name="Graphic 29" descr="Remote control with solid fill">
              <a:extLst>
                <a:ext uri="{FF2B5EF4-FFF2-40B4-BE49-F238E27FC236}">
                  <a16:creationId xmlns:a16="http://schemas.microsoft.com/office/drawing/2014/main" id="{8E0122F7-DBC8-B83C-922B-E5F2E454BD5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771056" y="4099360"/>
              <a:ext cx="682273" cy="682273"/>
            </a:xfrm>
            <a:prstGeom prst="rect">
              <a:avLst/>
            </a:prstGeom>
          </p:spPr>
        </p:pic>
        <p:pic>
          <p:nvPicPr>
            <p:cNvPr id="32" name="Graphic 31" descr="Eye Scan with solid fill">
              <a:extLst>
                <a:ext uri="{FF2B5EF4-FFF2-40B4-BE49-F238E27FC236}">
                  <a16:creationId xmlns:a16="http://schemas.microsoft.com/office/drawing/2014/main" id="{B5513DDC-E68C-4AAE-4632-7C08640AA19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389117" y="2119511"/>
              <a:ext cx="1044930" cy="1044930"/>
            </a:xfrm>
            <a:prstGeom prst="rect">
              <a:avLst/>
            </a:prstGeom>
          </p:spPr>
        </p:pic>
        <p:pic>
          <p:nvPicPr>
            <p:cNvPr id="34" name="Graphic 33" descr="Table with solid fill">
              <a:extLst>
                <a:ext uri="{FF2B5EF4-FFF2-40B4-BE49-F238E27FC236}">
                  <a16:creationId xmlns:a16="http://schemas.microsoft.com/office/drawing/2014/main" id="{EFE98C50-87EB-240E-8B6C-9FFE549218F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909973" y="2705448"/>
              <a:ext cx="1122546" cy="1122546"/>
            </a:xfrm>
            <a:prstGeom prst="rect">
              <a:avLst/>
            </a:prstGeom>
          </p:spPr>
        </p:pic>
        <p:pic>
          <p:nvPicPr>
            <p:cNvPr id="30722" name="Picture 2" descr="Xml - Free interface icons">
              <a:extLst>
                <a:ext uri="{FF2B5EF4-FFF2-40B4-BE49-F238E27FC236}">
                  <a16:creationId xmlns:a16="http://schemas.microsoft.com/office/drawing/2014/main" id="{2BD8473F-FD90-3BB2-9733-9196A0A22B6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882356" y="2261048"/>
              <a:ext cx="1122546" cy="1122546"/>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4" descr="Json file - Free interface icons">
              <a:extLst>
                <a:ext uri="{FF2B5EF4-FFF2-40B4-BE49-F238E27FC236}">
                  <a16:creationId xmlns:a16="http://schemas.microsoft.com/office/drawing/2014/main" id="{68B44158-69A4-264C-5942-2295277F590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215290" y="3980378"/>
              <a:ext cx="1013605" cy="1013605"/>
            </a:xfrm>
            <a:prstGeom prst="rect">
              <a:avLst/>
            </a:prstGeom>
            <a:noFill/>
            <a:extLst>
              <a:ext uri="{909E8E84-426E-40DD-AFC4-6F175D3DCCD1}">
                <a14:hiddenFill xmlns:a14="http://schemas.microsoft.com/office/drawing/2010/main">
                  <a:solidFill>
                    <a:srgbClr val="FFFFFF"/>
                  </a:solidFill>
                </a14:hiddenFill>
              </a:ext>
            </a:extLst>
          </p:spPr>
        </p:pic>
        <p:pic>
          <p:nvPicPr>
            <p:cNvPr id="36" name="Graphic 35" descr="Internet outline">
              <a:extLst>
                <a:ext uri="{FF2B5EF4-FFF2-40B4-BE49-F238E27FC236}">
                  <a16:creationId xmlns:a16="http://schemas.microsoft.com/office/drawing/2014/main" id="{C5206490-CD52-9ACB-9319-F279EE2498E0}"/>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275053" y="3777403"/>
              <a:ext cx="1273058" cy="1273058"/>
            </a:xfrm>
            <a:prstGeom prst="rect">
              <a:avLst/>
            </a:prstGeom>
          </p:spPr>
        </p:pic>
        <p:pic>
          <p:nvPicPr>
            <p:cNvPr id="30728" name="Picture 8" descr="Partition, registry icon - Download on Iconfinder">
              <a:extLst>
                <a:ext uri="{FF2B5EF4-FFF2-40B4-BE49-F238E27FC236}">
                  <a16:creationId xmlns:a16="http://schemas.microsoft.com/office/drawing/2014/main" id="{2EEC22A1-A91F-2AAD-947A-DEDB7D8C178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502170" y="1501211"/>
              <a:ext cx="1273058" cy="1273058"/>
            </a:xfrm>
            <a:prstGeom prst="rect">
              <a:avLst/>
            </a:prstGeom>
            <a:noFill/>
            <a:extLst>
              <a:ext uri="{909E8E84-426E-40DD-AFC4-6F175D3DCCD1}">
                <a14:hiddenFill xmlns:a14="http://schemas.microsoft.com/office/drawing/2010/main">
                  <a:solidFill>
                    <a:srgbClr val="FFFFFF"/>
                  </a:solidFill>
                </a14:hiddenFill>
              </a:ext>
            </a:extLst>
          </p:spPr>
        </p:pic>
        <p:pic>
          <p:nvPicPr>
            <p:cNvPr id="30734" name="Picture 14" descr="Net Framework png images | PNGEgg">
              <a:extLst>
                <a:ext uri="{FF2B5EF4-FFF2-40B4-BE49-F238E27FC236}">
                  <a16:creationId xmlns:a16="http://schemas.microsoft.com/office/drawing/2014/main" id="{1D0C7F92-133B-FEC8-9FA8-3628A3861A1E}"/>
                </a:ext>
              </a:extLst>
            </p:cNvPr>
            <p:cNvPicPr>
              <a:picLocks noChangeAspect="1" noChangeArrowheads="1"/>
            </p:cNvPicPr>
            <p:nvPr/>
          </p:nvPicPr>
          <p:blipFill>
            <a:blip r:embed="rId24">
              <a:extLst>
                <a:ext uri="{BEBA8EAE-BF5A-486C-A8C5-ECC9F3942E4B}">
                  <a14:imgProps xmlns:a14="http://schemas.microsoft.com/office/drawing/2010/main">
                    <a14:imgLayer r:embed="rId25">
                      <a14:imgEffect>
                        <a14:backgroundRemoval t="10000" b="90000" l="10000" r="90000"/>
                      </a14:imgEffect>
                      <a14:imgEffect>
                        <a14:colorTemperature colorTemp="112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401962" y="3014434"/>
              <a:ext cx="1686429" cy="1686429"/>
            </a:xfrm>
            <a:prstGeom prst="rect">
              <a:avLst/>
            </a:prstGeom>
            <a:noFill/>
            <a:extLst>
              <a:ext uri="{909E8E84-426E-40DD-AFC4-6F175D3DCCD1}">
                <a14:hiddenFill xmlns:a14="http://schemas.microsoft.com/office/drawing/2010/main">
                  <a:solidFill>
                    <a:srgbClr val="FFFFFF"/>
                  </a:solidFill>
                </a14:hiddenFill>
              </a:ext>
            </a:extLst>
          </p:spPr>
        </p:pic>
        <p:pic>
          <p:nvPicPr>
            <p:cNvPr id="30736" name="Picture 16" descr="Windows Vista PNG and Windows Vista Transparent Clipart Free Download. -  CleanPNG / KissPNG">
              <a:extLst>
                <a:ext uri="{FF2B5EF4-FFF2-40B4-BE49-F238E27FC236}">
                  <a16:creationId xmlns:a16="http://schemas.microsoft.com/office/drawing/2014/main" id="{A69A59E5-EFA5-496F-02C4-4AE04015505F}"/>
                </a:ext>
              </a:extLst>
            </p:cNvPr>
            <p:cNvPicPr>
              <a:picLocks noChangeAspect="1" noChangeArrowheads="1"/>
            </p:cNvPicPr>
            <p:nvPr/>
          </p:nvPicPr>
          <p:blipFill>
            <a:blip r:embed="rId26">
              <a:extLst>
                <a:ext uri="{BEBA8EAE-BF5A-486C-A8C5-ECC9F3942E4B}">
                  <a14:imgProps xmlns:a14="http://schemas.microsoft.com/office/drawing/2010/main">
                    <a14:imgLayer r:embed="rId27">
                      <a14:imgEffect>
                        <a14:backgroundRemoval t="4018" b="89286" l="6250" r="90625">
                          <a14:foregroundMark x1="50000" y1="10714" x2="50000" y2="10714"/>
                          <a14:foregroundMark x1="35268" y1="11607" x2="35268" y2="11607"/>
                          <a14:foregroundMark x1="42411" y1="4018" x2="42411" y2="4018"/>
                          <a14:foregroundMark x1="6696" y1="39286" x2="6696" y2="39286"/>
                          <a14:foregroundMark x1="90625" y1="45536" x2="90625" y2="45536"/>
                        </a14:backgroundRemoval>
                      </a14:imgEffect>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4938394" y="2584595"/>
              <a:ext cx="1706284" cy="1706284"/>
            </a:xfrm>
            <a:prstGeom prst="rect">
              <a:avLst/>
            </a:prstGeom>
            <a:noFill/>
            <a:extLst>
              <a:ext uri="{909E8E84-426E-40DD-AFC4-6F175D3DCCD1}">
                <a14:hiddenFill xmlns:a14="http://schemas.microsoft.com/office/drawing/2010/main">
                  <a:solidFill>
                    <a:srgbClr val="FFFFFF"/>
                  </a:solidFill>
                </a14:hiddenFill>
              </a:ext>
            </a:extLst>
          </p:spPr>
        </p:pic>
        <p:pic>
          <p:nvPicPr>
            <p:cNvPr id="38" name="Graphic 37" descr="Programmer female with solid fill">
              <a:extLst>
                <a:ext uri="{FF2B5EF4-FFF2-40B4-BE49-F238E27FC236}">
                  <a16:creationId xmlns:a16="http://schemas.microsoft.com/office/drawing/2014/main" id="{6009B2F5-7ACA-F565-4791-0AF9C49EE704}"/>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065877" y="4011038"/>
              <a:ext cx="1451318" cy="1451318"/>
            </a:xfrm>
            <a:prstGeom prst="rect">
              <a:avLst/>
            </a:prstGeom>
          </p:spPr>
        </p:pic>
        <p:pic>
          <p:nvPicPr>
            <p:cNvPr id="40" name="Graphic 39" descr="Cmd Terminal with solid fill">
              <a:extLst>
                <a:ext uri="{FF2B5EF4-FFF2-40B4-BE49-F238E27FC236}">
                  <a16:creationId xmlns:a16="http://schemas.microsoft.com/office/drawing/2014/main" id="{98C26B5A-9F4C-4D9E-4909-A09F52962CF6}"/>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990081" y="1930161"/>
              <a:ext cx="1161438" cy="1161438"/>
            </a:xfrm>
            <a:prstGeom prst="rect">
              <a:avLst/>
            </a:prstGeom>
          </p:spPr>
        </p:pic>
      </p:grpSp>
      <p:pic>
        <p:nvPicPr>
          <p:cNvPr id="32770" name="Picture 2" descr="PowerShell 7 Upgrade : A How to Walk Through">
            <a:extLst>
              <a:ext uri="{FF2B5EF4-FFF2-40B4-BE49-F238E27FC236}">
                <a16:creationId xmlns:a16="http://schemas.microsoft.com/office/drawing/2014/main" id="{B0A1D767-030C-AC36-4820-D8F535D1A4A3}"/>
              </a:ext>
            </a:extLst>
          </p:cNvPr>
          <p:cNvPicPr>
            <a:picLocks noChangeAspect="1" noChangeArrowheads="1"/>
          </p:cNvPicPr>
          <p:nvPr/>
        </p:nvPicPr>
        <p:blipFill>
          <a:blip r:embed="rId32">
            <a:extLst>
              <a:ext uri="{BEBA8EAE-BF5A-486C-A8C5-ECC9F3942E4B}">
                <a14:imgProps xmlns:a14="http://schemas.microsoft.com/office/drawing/2010/main">
                  <a14:imgLayer r:embed="rId33">
                    <a14:imgEffect>
                      <a14:backgroundRemoval t="4126" b="94350" l="9816" r="89836">
                        <a14:foregroundMark x1="41056" y1="12377" x2="41056" y2="12377"/>
                        <a14:foregroundMark x1="46886" y1="17578" x2="46886" y2="17578"/>
                        <a14:foregroundMark x1="51021" y1="16413" x2="51021" y2="16413"/>
                        <a14:foregroundMark x1="47833" y1="12377" x2="47833" y2="12377"/>
                        <a14:foregroundMark x1="35077" y1="10045" x2="35077" y2="10045"/>
                        <a14:foregroundMark x1="32536" y1="12735" x2="32536" y2="12735"/>
                        <a14:foregroundMark x1="30394" y1="18924" x2="30394" y2="18924"/>
                        <a14:foregroundMark x1="38615" y1="6637" x2="38615" y2="6637"/>
                        <a14:foregroundMark x1="35426" y1="4126" x2="35426" y2="4126"/>
                        <a14:foregroundMark x1="48480" y1="33812" x2="48480" y2="33812"/>
                        <a14:foregroundMark x1="49975" y1="33632" x2="49975" y2="33632"/>
                        <a14:foregroundMark x1="54011" y1="41076" x2="54011" y2="41076"/>
                        <a14:foregroundMark x1="56552" y1="50045" x2="56552" y2="50045"/>
                        <a14:foregroundMark x1="49776" y1="54529" x2="49776" y2="54529"/>
                        <a14:foregroundMark x1="45640" y1="60807" x2="45640" y2="60807"/>
                        <a14:foregroundMark x1="36672" y1="68610" x2="36572" y2="69417"/>
                        <a14:foregroundMark x1="34031" y1="75336" x2="34031" y2="75336"/>
                        <a14:foregroundMark x1="29696" y1="80359" x2="29696" y2="80359"/>
                        <a14:foregroundMark x1="29347" y1="83767" x2="29347" y2="83767"/>
                        <a14:foregroundMark x1="22770" y1="78565" x2="22770" y2="78565"/>
                        <a14:foregroundMark x1="22870" y1="64036" x2="22870" y2="64036"/>
                        <a14:foregroundMark x1="20080" y1="62152" x2="20080" y2="62152"/>
                        <a14:foregroundMark x1="17887" y1="74170" x2="17887" y2="74170"/>
                        <a14:foregroundMark x1="17788" y1="84574" x2="24564" y2="59821"/>
                        <a14:foregroundMark x1="24564" y1="59821" x2="26657" y2="68072"/>
                        <a14:foregroundMark x1="26657" y1="68072" x2="22770" y2="83049"/>
                        <a14:foregroundMark x1="22770" y1="83049" x2="22671" y2="83229"/>
                        <a14:foregroundMark x1="23269" y1="85650" x2="23269" y2="85650"/>
                        <a14:foregroundMark x1="23617" y1="89865" x2="55556" y2="86188"/>
                        <a14:foregroundMark x1="55556" y1="86188" x2="65272" y2="79193"/>
                        <a14:foregroundMark x1="65272" y1="79193" x2="68062" y2="73543"/>
                        <a14:foregroundMark x1="68062" y1="73543" x2="65371" y2="59641"/>
                        <a14:foregroundMark x1="65371" y1="59641" x2="67862" y2="50942"/>
                        <a14:foregroundMark x1="67862" y1="50942" x2="72546" y2="50762"/>
                        <a14:foregroundMark x1="72546" y1="50762" x2="74439" y2="57578"/>
                        <a14:foregroundMark x1="74439" y1="57578" x2="73244" y2="70942"/>
                        <a14:foregroundMark x1="30543" y1="81704" x2="40807" y2="68789"/>
                        <a14:foregroundMark x1="40807" y1="68789" x2="50623" y2="62332"/>
                        <a14:foregroundMark x1="50623" y1="62332" x2="54659" y2="57489"/>
                        <a14:foregroundMark x1="54659" y1="57489" x2="57250" y2="51570"/>
                        <a14:foregroundMark x1="57250" y1="51570" x2="54410" y2="42960"/>
                        <a14:foregroundMark x1="54410" y1="42960" x2="38714" y2="12377"/>
                        <a14:foregroundMark x1="74041" y1="76143" x2="71799" y2="84843"/>
                        <a14:foregroundMark x1="71799" y1="84843" x2="66716" y2="90314"/>
                        <a14:foregroundMark x1="66716" y1="90314" x2="48879" y2="97220"/>
                        <a14:foregroundMark x1="48879" y1="97220" x2="28700" y2="91659"/>
                        <a14:foregroundMark x1="28700" y1="91659" x2="20478" y2="94350"/>
                        <a14:foregroundMark x1="20478" y1="94350" x2="15197" y2="87803"/>
                        <a14:foregroundMark x1="16492" y1="66368" x2="16492" y2="66368"/>
                      </a14:backgroundRemoval>
                    </a14:imgEffect>
                  </a14:imgLayer>
                </a14:imgProps>
              </a:ext>
              <a:ext uri="{28A0092B-C50C-407E-A947-70E740481C1C}">
                <a14:useLocalDpi xmlns:a14="http://schemas.microsoft.com/office/drawing/2010/main" val="0"/>
              </a:ext>
            </a:extLst>
          </a:blip>
          <a:srcRect/>
          <a:stretch>
            <a:fillRect/>
          </a:stretch>
        </p:blipFill>
        <p:spPr bwMode="auto">
          <a:xfrm rot="20245672">
            <a:off x="3711780" y="516172"/>
            <a:ext cx="1995234" cy="1108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8566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F9E936C9-3C5E-4767-82E1-014AC8A6E7B2}"/>
              </a:ext>
            </a:extLst>
          </p:cNvPr>
          <p:cNvGrpSpPr/>
          <p:nvPr/>
        </p:nvGrpSpPr>
        <p:grpSpPr>
          <a:xfrm>
            <a:off x="607707" y="1489435"/>
            <a:ext cx="10282482" cy="4694988"/>
            <a:chOff x="607707" y="1348645"/>
            <a:chExt cx="10282482" cy="4835778"/>
          </a:xfrm>
        </p:grpSpPr>
        <p:sp>
          <p:nvSpPr>
            <p:cNvPr id="5" name="TextBox 4">
              <a:extLst>
                <a:ext uri="{FF2B5EF4-FFF2-40B4-BE49-F238E27FC236}">
                  <a16:creationId xmlns:a16="http://schemas.microsoft.com/office/drawing/2014/main" id="{BC6F9DF6-89E5-4B51-A78B-E841F4DAEB83}"/>
                </a:ext>
              </a:extLst>
            </p:cNvPr>
            <p:cNvSpPr txBox="1"/>
            <p:nvPr/>
          </p:nvSpPr>
          <p:spPr>
            <a:xfrm>
              <a:off x="2387995" y="1490002"/>
              <a:ext cx="1249491"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black"/>
                  </a:solidFill>
                  <a:effectLst/>
                  <a:uLnTx/>
                  <a:uFillTx/>
                  <a:latin typeface="Beirut" pitchFamily="2" charset="-78"/>
                  <a:ea typeface="+mn-ea"/>
                  <a:cs typeface="Beirut" pitchFamily="2" charset="-78"/>
                </a:rPr>
                <a:t>COM</a:t>
              </a:r>
              <a:endParaRPr kumimoji="0" lang="en-US" sz="1800" b="0" i="0" u="none" strike="noStrike" kern="1200" cap="none" spc="0" normalizeH="0" baseline="0" noProof="0">
                <a:ln>
                  <a:noFill/>
                </a:ln>
                <a:solidFill>
                  <a:prstClr val="black"/>
                </a:solidFill>
                <a:effectLst/>
                <a:uLnTx/>
                <a:uFillTx/>
                <a:latin typeface="Beirut" pitchFamily="2" charset="-78"/>
                <a:ea typeface="+mn-ea"/>
                <a:cs typeface="Beirut" pitchFamily="2" charset="-78"/>
              </a:endParaRPr>
            </a:p>
          </p:txBody>
        </p:sp>
        <p:sp>
          <p:nvSpPr>
            <p:cNvPr id="7" name="TextBox 6">
              <a:extLst>
                <a:ext uri="{FF2B5EF4-FFF2-40B4-BE49-F238E27FC236}">
                  <a16:creationId xmlns:a16="http://schemas.microsoft.com/office/drawing/2014/main" id="{FC61F456-D706-4126-A893-88F1C0C74700}"/>
                </a:ext>
              </a:extLst>
            </p:cNvPr>
            <p:cNvSpPr txBox="1"/>
            <p:nvPr/>
          </p:nvSpPr>
          <p:spPr>
            <a:xfrm>
              <a:off x="4204253" y="5476537"/>
              <a:ext cx="2383971"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black"/>
                  </a:solidFill>
                  <a:effectLst/>
                  <a:uLnTx/>
                  <a:uFillTx/>
                  <a:latin typeface="Beirut" pitchFamily="2" charset="-78"/>
                  <a:ea typeface="+mn-ea"/>
                  <a:cs typeface="Beirut" pitchFamily="2" charset="-78"/>
                </a:rPr>
                <a:t>WMI/CIM</a:t>
              </a:r>
              <a:endParaRPr kumimoji="0" lang="en-US" sz="1800" b="0" i="0" u="none" strike="noStrike" kern="1200" cap="none" spc="0" normalizeH="0" baseline="0" noProof="0">
                <a:ln>
                  <a:noFill/>
                </a:ln>
                <a:solidFill>
                  <a:prstClr val="black"/>
                </a:solidFill>
                <a:effectLst/>
                <a:uLnTx/>
                <a:uFillTx/>
                <a:latin typeface="Beirut" pitchFamily="2" charset="-78"/>
                <a:ea typeface="+mn-ea"/>
                <a:cs typeface="Beirut" pitchFamily="2" charset="-78"/>
              </a:endParaRPr>
            </a:p>
          </p:txBody>
        </p:sp>
        <p:sp>
          <p:nvSpPr>
            <p:cNvPr id="9" name="TextBox 8">
              <a:extLst>
                <a:ext uri="{FF2B5EF4-FFF2-40B4-BE49-F238E27FC236}">
                  <a16:creationId xmlns:a16="http://schemas.microsoft.com/office/drawing/2014/main" id="{5BBEDD1D-CFD4-4832-99E2-9781E3B379AD}"/>
                </a:ext>
              </a:extLst>
            </p:cNvPr>
            <p:cNvSpPr txBox="1"/>
            <p:nvPr/>
          </p:nvSpPr>
          <p:spPr>
            <a:xfrm>
              <a:off x="7537412" y="1348645"/>
              <a:ext cx="2034207"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black"/>
                  </a:solidFill>
                  <a:effectLst/>
                  <a:uLnTx/>
                  <a:uFillTx/>
                  <a:latin typeface="Beirut" pitchFamily="2" charset="-78"/>
                  <a:ea typeface="+mn-ea"/>
                  <a:cs typeface="Beirut" pitchFamily="2" charset="-78"/>
                </a:rPr>
                <a:t>Registry</a:t>
              </a:r>
              <a:endParaRPr kumimoji="0" lang="en-US" sz="1800" b="0" i="0" u="none" strike="noStrike" kern="1200" cap="none" spc="0" normalizeH="0" baseline="0" noProof="0">
                <a:ln>
                  <a:noFill/>
                </a:ln>
                <a:solidFill>
                  <a:prstClr val="black"/>
                </a:solidFill>
                <a:effectLst/>
                <a:uLnTx/>
                <a:uFillTx/>
                <a:latin typeface="Beirut" pitchFamily="2" charset="-78"/>
                <a:ea typeface="+mn-ea"/>
                <a:cs typeface="Beirut" pitchFamily="2" charset="-78"/>
              </a:endParaRPr>
            </a:p>
          </p:txBody>
        </p:sp>
        <p:sp>
          <p:nvSpPr>
            <p:cNvPr id="11" name="TextBox 10">
              <a:extLst>
                <a:ext uri="{FF2B5EF4-FFF2-40B4-BE49-F238E27FC236}">
                  <a16:creationId xmlns:a16="http://schemas.microsoft.com/office/drawing/2014/main" id="{51D76AB3-56D1-49A1-B77B-867C8ACDAC52}"/>
                </a:ext>
              </a:extLst>
            </p:cNvPr>
            <p:cNvSpPr txBox="1"/>
            <p:nvPr/>
          </p:nvSpPr>
          <p:spPr>
            <a:xfrm>
              <a:off x="4402797" y="2307810"/>
              <a:ext cx="1731301"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black"/>
                  </a:solidFill>
                  <a:effectLst/>
                  <a:uLnTx/>
                  <a:uFillTx/>
                  <a:latin typeface="Beirut" pitchFamily="2" charset="-78"/>
                  <a:ea typeface="+mn-ea"/>
                  <a:cs typeface="Beirut" pitchFamily="2" charset="-78"/>
                </a:rPr>
                <a:t>Win32</a:t>
              </a:r>
              <a:endParaRPr kumimoji="0" lang="en-US" sz="1800" b="0" i="0" u="none" strike="noStrike" kern="1200" cap="none" spc="0" normalizeH="0" baseline="0" noProof="0">
                <a:ln>
                  <a:noFill/>
                </a:ln>
                <a:solidFill>
                  <a:prstClr val="black"/>
                </a:solidFill>
                <a:effectLst/>
                <a:uLnTx/>
                <a:uFillTx/>
                <a:latin typeface="Beirut" pitchFamily="2" charset="-78"/>
                <a:ea typeface="+mn-ea"/>
                <a:cs typeface="Beirut" pitchFamily="2" charset="-78"/>
              </a:endParaRPr>
            </a:p>
          </p:txBody>
        </p:sp>
        <p:sp>
          <p:nvSpPr>
            <p:cNvPr id="13" name="TextBox 12">
              <a:extLst>
                <a:ext uri="{FF2B5EF4-FFF2-40B4-BE49-F238E27FC236}">
                  <a16:creationId xmlns:a16="http://schemas.microsoft.com/office/drawing/2014/main" id="{D4727EB9-64F0-402B-9AD4-6982B81DF083}"/>
                </a:ext>
              </a:extLst>
            </p:cNvPr>
            <p:cNvSpPr txBox="1"/>
            <p:nvPr/>
          </p:nvSpPr>
          <p:spPr>
            <a:xfrm>
              <a:off x="607707" y="4229729"/>
              <a:ext cx="178028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black"/>
                  </a:solidFill>
                  <a:effectLst/>
                  <a:uLnTx/>
                  <a:uFillTx/>
                  <a:latin typeface="Beirut" pitchFamily="2" charset="-78"/>
                  <a:ea typeface="+mn-ea"/>
                  <a:cs typeface="Beirut" pitchFamily="2" charset="-78"/>
                </a:rPr>
                <a:t>.NET</a:t>
              </a:r>
              <a:endParaRPr kumimoji="0" lang="en-US" sz="1800" b="0" i="0" u="none" strike="noStrike" kern="1200" cap="none" spc="0" normalizeH="0" baseline="0" noProof="0">
                <a:ln>
                  <a:noFill/>
                </a:ln>
                <a:solidFill>
                  <a:prstClr val="black"/>
                </a:solidFill>
                <a:effectLst/>
                <a:uLnTx/>
                <a:uFillTx/>
                <a:latin typeface="Beirut" pitchFamily="2" charset="-78"/>
                <a:ea typeface="+mn-ea"/>
                <a:cs typeface="Beirut" pitchFamily="2" charset="-78"/>
              </a:endParaRPr>
            </a:p>
          </p:txBody>
        </p:sp>
        <p:sp>
          <p:nvSpPr>
            <p:cNvPr id="14" name="TextBox 13">
              <a:extLst>
                <a:ext uri="{FF2B5EF4-FFF2-40B4-BE49-F238E27FC236}">
                  <a16:creationId xmlns:a16="http://schemas.microsoft.com/office/drawing/2014/main" id="{BB7B560E-ACDA-4ECC-BC5B-3F8C815B9B37}"/>
                </a:ext>
              </a:extLst>
            </p:cNvPr>
            <p:cNvSpPr txBox="1"/>
            <p:nvPr/>
          </p:nvSpPr>
          <p:spPr>
            <a:xfrm>
              <a:off x="9021633" y="4229729"/>
              <a:ext cx="1868556"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black"/>
                  </a:solidFill>
                  <a:effectLst/>
                  <a:uLnTx/>
                  <a:uFillTx/>
                  <a:latin typeface="Beirut" pitchFamily="2" charset="-78"/>
                  <a:ea typeface="+mn-ea"/>
                  <a:cs typeface="Beirut" pitchFamily="2" charset="-78"/>
                </a:rPr>
                <a:t>Files</a:t>
              </a:r>
            </a:p>
          </p:txBody>
        </p:sp>
      </p:grpSp>
      <mc:AlternateContent xmlns:mc="http://schemas.openxmlformats.org/markup-compatibility/2006" xmlns:p14="http://schemas.microsoft.com/office/powerpoint/2010/main">
        <mc:Choice Requires="p14">
          <p:contentPart p14:bwMode="auto" r:id="rId3">
            <p14:nvContentPartPr>
              <p14:cNvPr id="20" name="Ink 19">
                <a:extLst>
                  <a:ext uri="{FF2B5EF4-FFF2-40B4-BE49-F238E27FC236}">
                    <a16:creationId xmlns:a16="http://schemas.microsoft.com/office/drawing/2014/main" id="{84F6D1BB-1AF3-45DB-A519-6CFEDB16DDCD}"/>
                  </a:ext>
                </a:extLst>
              </p14:cNvPr>
              <p14:cNvContentPartPr/>
              <p14:nvPr/>
            </p14:nvContentPartPr>
            <p14:xfrm>
              <a:off x="5190531" y="471157"/>
              <a:ext cx="360" cy="360"/>
            </p14:xfrm>
          </p:contentPart>
        </mc:Choice>
        <mc:Fallback xmlns="">
          <p:pic>
            <p:nvPicPr>
              <p:cNvPr id="20" name="Ink 19">
                <a:extLst>
                  <a:ext uri="{FF2B5EF4-FFF2-40B4-BE49-F238E27FC236}">
                    <a16:creationId xmlns:a16="http://schemas.microsoft.com/office/drawing/2014/main" id="{84F6D1BB-1AF3-45DB-A519-6CFEDB16DDCD}"/>
                  </a:ext>
                </a:extLst>
              </p:cNvPr>
              <p:cNvPicPr/>
              <p:nvPr/>
            </p:nvPicPr>
            <p:blipFill>
              <a:blip r:embed="rId4"/>
              <a:stretch>
                <a:fillRect/>
              </a:stretch>
            </p:blipFill>
            <p:spPr>
              <a:xfrm>
                <a:off x="5181531" y="462157"/>
                <a:ext cx="18000" cy="18000"/>
              </a:xfrm>
              <a:prstGeom prst="rect">
                <a:avLst/>
              </a:prstGeom>
            </p:spPr>
          </p:pic>
        </mc:Fallback>
      </mc:AlternateContent>
      <p:sp>
        <p:nvSpPr>
          <p:cNvPr id="2" name="TextBox 1">
            <a:extLst>
              <a:ext uri="{FF2B5EF4-FFF2-40B4-BE49-F238E27FC236}">
                <a16:creationId xmlns:a16="http://schemas.microsoft.com/office/drawing/2014/main" id="{41FF2EF2-C277-E38D-E1A1-D18712372F96}"/>
              </a:ext>
            </a:extLst>
          </p:cNvPr>
          <p:cNvSpPr txBox="1"/>
          <p:nvPr/>
        </p:nvSpPr>
        <p:spPr>
          <a:xfrm>
            <a:off x="607707" y="2307810"/>
            <a:ext cx="1249491"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black"/>
                </a:solidFill>
                <a:effectLst/>
                <a:uLnTx/>
                <a:uFillTx/>
                <a:latin typeface="Beirut" pitchFamily="2" charset="-78"/>
                <a:ea typeface="+mn-ea"/>
                <a:cs typeface="Beirut" pitchFamily="2" charset="-78"/>
              </a:rPr>
              <a:t>XML</a:t>
            </a:r>
            <a:endParaRPr kumimoji="0" lang="en-US" sz="1800" b="0" i="0" u="none" strike="noStrike" kern="1200" cap="none" spc="0" normalizeH="0" baseline="0" noProof="0">
              <a:ln>
                <a:noFill/>
              </a:ln>
              <a:solidFill>
                <a:prstClr val="black"/>
              </a:solidFill>
              <a:effectLst/>
              <a:uLnTx/>
              <a:uFillTx/>
              <a:latin typeface="Beirut" pitchFamily="2" charset="-78"/>
              <a:ea typeface="+mn-ea"/>
              <a:cs typeface="Beirut" pitchFamily="2" charset="-78"/>
            </a:endParaRPr>
          </a:p>
        </p:txBody>
      </p:sp>
      <p:sp>
        <p:nvSpPr>
          <p:cNvPr id="3" name="TextBox 2">
            <a:extLst>
              <a:ext uri="{FF2B5EF4-FFF2-40B4-BE49-F238E27FC236}">
                <a16:creationId xmlns:a16="http://schemas.microsoft.com/office/drawing/2014/main" id="{ECF41B6C-58B5-D24A-A547-6B5BE74D613B}"/>
              </a:ext>
            </a:extLst>
          </p:cNvPr>
          <p:cNvSpPr txBox="1"/>
          <p:nvPr/>
        </p:nvSpPr>
        <p:spPr>
          <a:xfrm>
            <a:off x="6588224" y="3875786"/>
            <a:ext cx="1868556"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black"/>
                </a:solidFill>
                <a:effectLst/>
                <a:uLnTx/>
                <a:uFillTx/>
                <a:latin typeface="Beirut" pitchFamily="2" charset="-78"/>
                <a:ea typeface="+mn-ea"/>
                <a:cs typeface="Beirut" pitchFamily="2" charset="-78"/>
              </a:rPr>
              <a:t>JSON</a:t>
            </a:r>
            <a:endParaRPr kumimoji="0" lang="en-US" sz="1800" b="0" i="0" u="none" strike="noStrike" kern="1200" cap="none" spc="0" normalizeH="0" baseline="0" noProof="0">
              <a:ln>
                <a:noFill/>
              </a:ln>
              <a:solidFill>
                <a:prstClr val="black"/>
              </a:solidFill>
              <a:effectLst/>
              <a:uLnTx/>
              <a:uFillTx/>
              <a:latin typeface="Beirut" pitchFamily="2" charset="-78"/>
              <a:ea typeface="+mn-ea"/>
              <a:cs typeface="Beirut" pitchFamily="2" charset="-78"/>
            </a:endParaRPr>
          </a:p>
        </p:txBody>
      </p:sp>
      <p:sp>
        <p:nvSpPr>
          <p:cNvPr id="6" name="TextBox 5">
            <a:extLst>
              <a:ext uri="{FF2B5EF4-FFF2-40B4-BE49-F238E27FC236}">
                <a16:creationId xmlns:a16="http://schemas.microsoft.com/office/drawing/2014/main" id="{B0D2635B-5089-83C1-BFE1-8897B8648F56}"/>
              </a:ext>
            </a:extLst>
          </p:cNvPr>
          <p:cNvSpPr txBox="1"/>
          <p:nvPr/>
        </p:nvSpPr>
        <p:spPr>
          <a:xfrm>
            <a:off x="3012740" y="3681814"/>
            <a:ext cx="1249491"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black"/>
                </a:solidFill>
                <a:effectLst/>
                <a:uLnTx/>
                <a:uFillTx/>
                <a:latin typeface="Beirut" pitchFamily="2" charset="-78"/>
                <a:ea typeface="+mn-ea"/>
                <a:cs typeface="Beirut" pitchFamily="2" charset="-78"/>
              </a:rPr>
              <a:t>CSV</a:t>
            </a:r>
            <a:endParaRPr kumimoji="0" lang="en-US" sz="1800" b="0" i="0" u="none" strike="noStrike" kern="1200" cap="none" spc="0" normalizeH="0" baseline="0" noProof="0">
              <a:ln>
                <a:noFill/>
              </a:ln>
              <a:solidFill>
                <a:prstClr val="black"/>
              </a:solidFill>
              <a:effectLst/>
              <a:uLnTx/>
              <a:uFillTx/>
              <a:latin typeface="Beirut" pitchFamily="2" charset="-78"/>
              <a:ea typeface="+mn-ea"/>
              <a:cs typeface="Beirut" pitchFamily="2" charset="-78"/>
            </a:endParaRPr>
          </a:p>
        </p:txBody>
      </p:sp>
      <p:sp>
        <p:nvSpPr>
          <p:cNvPr id="8" name="TextBox 7">
            <a:extLst>
              <a:ext uri="{FF2B5EF4-FFF2-40B4-BE49-F238E27FC236}">
                <a16:creationId xmlns:a16="http://schemas.microsoft.com/office/drawing/2014/main" id="{F08DE57B-E046-6DA4-2C6F-0E1F7810EDB5}"/>
              </a:ext>
            </a:extLst>
          </p:cNvPr>
          <p:cNvSpPr txBox="1"/>
          <p:nvPr/>
        </p:nvSpPr>
        <p:spPr>
          <a:xfrm>
            <a:off x="4290607" y="1333826"/>
            <a:ext cx="2866256"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black"/>
                </a:solidFill>
                <a:effectLst/>
                <a:uLnTx/>
                <a:uFillTx/>
                <a:latin typeface="Beirut" pitchFamily="2" charset="-78"/>
                <a:ea typeface="+mn-ea"/>
                <a:cs typeface="Beirut" pitchFamily="2" charset="-78"/>
              </a:rPr>
              <a:t>Networking</a:t>
            </a:r>
            <a:endParaRPr kumimoji="0" lang="en-US" sz="1800" b="0" i="0" u="none" strike="noStrike" kern="1200" cap="none" spc="0" normalizeH="0" baseline="0" noProof="0">
              <a:ln>
                <a:noFill/>
              </a:ln>
              <a:solidFill>
                <a:prstClr val="black"/>
              </a:solidFill>
              <a:effectLst/>
              <a:uLnTx/>
              <a:uFillTx/>
              <a:latin typeface="Beirut" pitchFamily="2" charset="-78"/>
              <a:ea typeface="+mn-ea"/>
              <a:cs typeface="Beirut" pitchFamily="2" charset="-78"/>
            </a:endParaRPr>
          </a:p>
        </p:txBody>
      </p:sp>
      <p:sp>
        <p:nvSpPr>
          <p:cNvPr id="10" name="TextBox 9">
            <a:extLst>
              <a:ext uri="{FF2B5EF4-FFF2-40B4-BE49-F238E27FC236}">
                <a16:creationId xmlns:a16="http://schemas.microsoft.com/office/drawing/2014/main" id="{6F4C827A-5A4C-2736-74B4-A48D790EE553}"/>
              </a:ext>
            </a:extLst>
          </p:cNvPr>
          <p:cNvSpPr txBox="1"/>
          <p:nvPr/>
        </p:nvSpPr>
        <p:spPr>
          <a:xfrm>
            <a:off x="6155455" y="2762184"/>
            <a:ext cx="2383971"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black"/>
                </a:solidFill>
                <a:effectLst/>
                <a:uLnTx/>
                <a:uFillTx/>
                <a:latin typeface="Beirut" pitchFamily="2" charset="-78"/>
                <a:ea typeface="+mn-ea"/>
                <a:cs typeface="Beirut" pitchFamily="2" charset="-78"/>
              </a:rPr>
              <a:t>Security</a:t>
            </a:r>
            <a:endParaRPr kumimoji="0" lang="en-US" sz="1800" b="0" i="0" u="none" strike="noStrike" kern="1200" cap="none" spc="0" normalizeH="0" baseline="0" noProof="0">
              <a:ln>
                <a:noFill/>
              </a:ln>
              <a:solidFill>
                <a:prstClr val="black"/>
              </a:solidFill>
              <a:effectLst/>
              <a:uLnTx/>
              <a:uFillTx/>
              <a:latin typeface="Beirut" pitchFamily="2" charset="-78"/>
              <a:ea typeface="+mn-ea"/>
              <a:cs typeface="Beirut" pitchFamily="2" charset="-78"/>
            </a:endParaRPr>
          </a:p>
        </p:txBody>
      </p:sp>
      <p:sp>
        <p:nvSpPr>
          <p:cNvPr id="12" name="TextBox 11">
            <a:extLst>
              <a:ext uri="{FF2B5EF4-FFF2-40B4-BE49-F238E27FC236}">
                <a16:creationId xmlns:a16="http://schemas.microsoft.com/office/drawing/2014/main" id="{CEBAAB8E-F5EC-AC4A-6899-B5B437B30892}"/>
              </a:ext>
            </a:extLst>
          </p:cNvPr>
          <p:cNvSpPr txBox="1"/>
          <p:nvPr/>
        </p:nvSpPr>
        <p:spPr>
          <a:xfrm>
            <a:off x="9090788" y="2789187"/>
            <a:ext cx="2034207"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black"/>
                </a:solidFill>
                <a:effectLst/>
                <a:uLnTx/>
                <a:uFillTx/>
                <a:latin typeface="Beirut" pitchFamily="2" charset="-78"/>
                <a:ea typeface="+mn-ea"/>
                <a:cs typeface="Beirut" pitchFamily="2" charset="-78"/>
              </a:rPr>
              <a:t>Identity</a:t>
            </a:r>
            <a:endParaRPr kumimoji="0" lang="en-US" sz="1800" b="0" i="0" u="none" strike="noStrike" kern="1200" cap="none" spc="0" normalizeH="0" baseline="0" noProof="0">
              <a:ln>
                <a:noFill/>
              </a:ln>
              <a:solidFill>
                <a:prstClr val="black"/>
              </a:solidFill>
              <a:effectLst/>
              <a:uLnTx/>
              <a:uFillTx/>
              <a:latin typeface="Beirut" pitchFamily="2" charset="-78"/>
              <a:ea typeface="+mn-ea"/>
              <a:cs typeface="Beirut" pitchFamily="2" charset="-78"/>
            </a:endParaRPr>
          </a:p>
        </p:txBody>
      </p:sp>
      <p:sp>
        <p:nvSpPr>
          <p:cNvPr id="17" name="TextBox 16">
            <a:extLst>
              <a:ext uri="{FF2B5EF4-FFF2-40B4-BE49-F238E27FC236}">
                <a16:creationId xmlns:a16="http://schemas.microsoft.com/office/drawing/2014/main" id="{9A51E48E-8973-6AA9-BF62-A66D3F443EC1}"/>
              </a:ext>
            </a:extLst>
          </p:cNvPr>
          <p:cNvSpPr txBox="1"/>
          <p:nvPr/>
        </p:nvSpPr>
        <p:spPr>
          <a:xfrm>
            <a:off x="8148226" y="5188784"/>
            <a:ext cx="2202273"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black"/>
                </a:solidFill>
                <a:effectLst/>
                <a:uLnTx/>
                <a:uFillTx/>
                <a:latin typeface="Beirut" pitchFamily="2" charset="-78"/>
                <a:ea typeface="+mn-ea"/>
                <a:cs typeface="Beirut" pitchFamily="2" charset="-78"/>
              </a:rPr>
              <a:t>Hyper-V</a:t>
            </a:r>
            <a:endParaRPr kumimoji="0" lang="en-US" sz="1800" b="0" i="0" u="none" strike="noStrike" kern="1200" cap="none" spc="0" normalizeH="0" baseline="0" noProof="0">
              <a:ln>
                <a:noFill/>
              </a:ln>
              <a:solidFill>
                <a:prstClr val="black"/>
              </a:solidFill>
              <a:effectLst/>
              <a:uLnTx/>
              <a:uFillTx/>
              <a:latin typeface="Beirut" pitchFamily="2" charset="-78"/>
              <a:ea typeface="+mn-ea"/>
              <a:cs typeface="Beirut" pitchFamily="2" charset="-78"/>
            </a:endParaRPr>
          </a:p>
        </p:txBody>
      </p:sp>
      <p:sp>
        <p:nvSpPr>
          <p:cNvPr id="18" name="TextBox 17">
            <a:extLst>
              <a:ext uri="{FF2B5EF4-FFF2-40B4-BE49-F238E27FC236}">
                <a16:creationId xmlns:a16="http://schemas.microsoft.com/office/drawing/2014/main" id="{C9559651-C795-10A0-D7F4-7E17562DD8DA}"/>
              </a:ext>
            </a:extLst>
          </p:cNvPr>
          <p:cNvSpPr txBox="1"/>
          <p:nvPr/>
        </p:nvSpPr>
        <p:spPr>
          <a:xfrm>
            <a:off x="4290607" y="4480898"/>
            <a:ext cx="1868556"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black"/>
                </a:solidFill>
                <a:effectLst/>
                <a:uLnTx/>
                <a:uFillTx/>
                <a:latin typeface="Beirut" pitchFamily="2" charset="-78"/>
                <a:ea typeface="+mn-ea"/>
                <a:cs typeface="Beirut" pitchFamily="2" charset="-78"/>
              </a:rPr>
              <a:t>Storage</a:t>
            </a:r>
          </a:p>
        </p:txBody>
      </p:sp>
      <p:sp>
        <p:nvSpPr>
          <p:cNvPr id="19" name="TextBox 18">
            <a:extLst>
              <a:ext uri="{FF2B5EF4-FFF2-40B4-BE49-F238E27FC236}">
                <a16:creationId xmlns:a16="http://schemas.microsoft.com/office/drawing/2014/main" id="{1090C644-1962-8830-371A-9B859EBFF2AE}"/>
              </a:ext>
            </a:extLst>
          </p:cNvPr>
          <p:cNvSpPr txBox="1"/>
          <p:nvPr/>
        </p:nvSpPr>
        <p:spPr>
          <a:xfrm>
            <a:off x="1232452" y="5211888"/>
            <a:ext cx="1959664"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err="1">
                <a:ln>
                  <a:noFill/>
                </a:ln>
                <a:solidFill>
                  <a:prstClr val="black"/>
                </a:solidFill>
                <a:effectLst/>
                <a:uLnTx/>
                <a:uFillTx/>
                <a:latin typeface="Beirut" pitchFamily="2" charset="-78"/>
                <a:ea typeface="+mn-ea"/>
                <a:cs typeface="Beirut" pitchFamily="2" charset="-78"/>
              </a:rPr>
              <a:t>WinRM</a:t>
            </a:r>
            <a:r>
              <a:rPr kumimoji="0" lang="en-US" sz="2800" b="0" i="0" u="none" strike="noStrike" kern="1200" cap="none" spc="0" normalizeH="0" baseline="0" noProof="0">
                <a:ln>
                  <a:noFill/>
                </a:ln>
                <a:solidFill>
                  <a:prstClr val="black"/>
                </a:solidFill>
                <a:effectLst/>
                <a:uLnTx/>
                <a:uFillTx/>
                <a:latin typeface="Beirut" pitchFamily="2" charset="-78"/>
                <a:ea typeface="+mn-ea"/>
                <a:cs typeface="Beirut" pitchFamily="2" charset="-78"/>
              </a:rPr>
              <a:t> Remoting</a:t>
            </a:r>
            <a:endParaRPr kumimoji="0" lang="en-US" sz="1200" b="0" i="0" u="none" strike="noStrike" kern="1200" cap="none" spc="0" normalizeH="0" baseline="0" noProof="0">
              <a:ln>
                <a:noFill/>
              </a:ln>
              <a:solidFill>
                <a:prstClr val="black"/>
              </a:solidFill>
              <a:effectLst/>
              <a:uLnTx/>
              <a:uFillTx/>
              <a:latin typeface="Beirut" pitchFamily="2" charset="-78"/>
              <a:ea typeface="+mn-ea"/>
              <a:cs typeface="Beirut" pitchFamily="2" charset="-78"/>
            </a:endParaRPr>
          </a:p>
        </p:txBody>
      </p:sp>
      <p:sp>
        <p:nvSpPr>
          <p:cNvPr id="21" name="Title 1">
            <a:extLst>
              <a:ext uri="{FF2B5EF4-FFF2-40B4-BE49-F238E27FC236}">
                <a16:creationId xmlns:a16="http://schemas.microsoft.com/office/drawing/2014/main" id="{5336EBFF-9E8F-35E5-DA57-70C1A2B0362D}"/>
              </a:ext>
            </a:extLst>
          </p:cNvPr>
          <p:cNvSpPr txBox="1">
            <a:spLocks/>
          </p:cNvSpPr>
          <p:nvPr/>
        </p:nvSpPr>
        <p:spPr>
          <a:xfrm>
            <a:off x="0" y="23842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prstClr val="black"/>
                </a:solidFill>
                <a:effectLst/>
                <a:uLnTx/>
                <a:uFillTx/>
                <a:latin typeface="Beirut" pitchFamily="2" charset="-78"/>
                <a:ea typeface="+mj-ea"/>
                <a:cs typeface="Beirut" pitchFamily="2" charset="-78"/>
              </a:rPr>
              <a:t>16 years ago the world was a messy place</a:t>
            </a:r>
          </a:p>
        </p:txBody>
      </p:sp>
      <p:sp>
        <p:nvSpPr>
          <p:cNvPr id="4" name="Oval 3">
            <a:extLst>
              <a:ext uri="{FF2B5EF4-FFF2-40B4-BE49-F238E27FC236}">
                <a16:creationId xmlns:a16="http://schemas.microsoft.com/office/drawing/2014/main" id="{A9D6101E-1FB8-7236-AE5D-CAD91C08F34B}"/>
              </a:ext>
            </a:extLst>
          </p:cNvPr>
          <p:cNvSpPr/>
          <p:nvPr/>
        </p:nvSpPr>
        <p:spPr>
          <a:xfrm>
            <a:off x="94735" y="84777"/>
            <a:ext cx="210065" cy="19770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725399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E60F2-0432-0F20-A06C-63189D8FF08B}"/>
              </a:ext>
            </a:extLst>
          </p:cNvPr>
          <p:cNvSpPr>
            <a:spLocks noGrp="1"/>
          </p:cNvSpPr>
          <p:nvPr>
            <p:ph type="title"/>
          </p:nvPr>
        </p:nvSpPr>
        <p:spPr>
          <a:xfrm>
            <a:off x="1451579" y="1268730"/>
            <a:ext cx="9603275" cy="585024"/>
          </a:xfrm>
        </p:spPr>
        <p:txBody>
          <a:bodyPr/>
          <a:lstStyle/>
          <a:p>
            <a:r>
              <a:rPr lang="en-US">
                <a:latin typeface="Beirut" pitchFamily="2" charset="-78"/>
                <a:cs typeface="Beirut" pitchFamily="2" charset="-78"/>
              </a:rPr>
              <a:t>designed on the tenants  </a:t>
            </a:r>
          </a:p>
        </p:txBody>
      </p:sp>
      <p:graphicFrame>
        <p:nvGraphicFramePr>
          <p:cNvPr id="5" name="Content Placeholder 2">
            <a:extLst>
              <a:ext uri="{FF2B5EF4-FFF2-40B4-BE49-F238E27FC236}">
                <a16:creationId xmlns:a16="http://schemas.microsoft.com/office/drawing/2014/main" id="{40937E3B-7A45-A155-83E3-62E1DCA32BA3}"/>
              </a:ext>
            </a:extLst>
          </p:cNvPr>
          <p:cNvGraphicFramePr>
            <a:graphicFrameLocks noGrp="1"/>
          </p:cNvGraphicFramePr>
          <p:nvPr>
            <p:ph idx="1"/>
            <p:extLst>
              <p:ext uri="{D42A27DB-BD31-4B8C-83A1-F6EECF244321}">
                <p14:modId xmlns:p14="http://schemas.microsoft.com/office/powerpoint/2010/main" val="74161713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Oval 2">
            <a:extLst>
              <a:ext uri="{FF2B5EF4-FFF2-40B4-BE49-F238E27FC236}">
                <a16:creationId xmlns:a16="http://schemas.microsoft.com/office/drawing/2014/main" id="{A7254C15-8919-6DAE-62C8-A6DE08A21F12}"/>
              </a:ext>
            </a:extLst>
          </p:cNvPr>
          <p:cNvSpPr/>
          <p:nvPr/>
        </p:nvSpPr>
        <p:spPr>
          <a:xfrm>
            <a:off x="94735" y="84777"/>
            <a:ext cx="210065" cy="19770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942663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A52B9-503C-3ED2-5866-AD1D58C84EC4}"/>
              </a:ext>
            </a:extLst>
          </p:cNvPr>
          <p:cNvSpPr>
            <a:spLocks noGrp="1"/>
          </p:cNvSpPr>
          <p:nvPr>
            <p:ph type="title" idx="4294967295"/>
          </p:nvPr>
        </p:nvSpPr>
        <p:spPr>
          <a:xfrm>
            <a:off x="488156" y="3840479"/>
            <a:ext cx="11215687" cy="1640523"/>
          </a:xfrm>
        </p:spPr>
        <p:txBody>
          <a:bodyPr>
            <a:normAutofit fontScale="90000"/>
          </a:bodyPr>
          <a:lstStyle/>
          <a:p>
            <a:pPr algn="ctr"/>
            <a:r>
              <a:rPr lang="en-US" sz="4400" b="0" i="1" u="none" strike="noStrike">
                <a:solidFill>
                  <a:srgbClr val="444444"/>
                </a:solidFill>
                <a:effectLst/>
                <a:latin typeface="Beirut" pitchFamily="2" charset="-78"/>
                <a:cs typeface="Beirut" pitchFamily="2" charset="-78"/>
              </a:rPr>
              <a:t>“Learn PowerShell and we’ll do everything we can to make it the best investment you’ve ever made.”</a:t>
            </a:r>
            <a:br>
              <a:rPr lang="en-US" sz="4400" b="0" i="1" u="none" strike="noStrike">
                <a:solidFill>
                  <a:srgbClr val="444444"/>
                </a:solidFill>
                <a:effectLst/>
                <a:latin typeface="Beirut" pitchFamily="2" charset="-78"/>
                <a:cs typeface="Beirut" pitchFamily="2" charset="-78"/>
              </a:rPr>
            </a:br>
            <a:r>
              <a:rPr lang="en-US" sz="4400" b="0" i="1" u="none" strike="noStrike">
                <a:solidFill>
                  <a:srgbClr val="444444"/>
                </a:solidFill>
                <a:effectLst/>
                <a:latin typeface="Beirut" pitchFamily="2" charset="-78"/>
                <a:cs typeface="Beirut" pitchFamily="2" charset="-78"/>
              </a:rPr>
              <a:t> – Jeffrey Snover </a:t>
            </a:r>
            <a:endParaRPr lang="en-US" sz="4400">
              <a:latin typeface="Beirut" pitchFamily="2" charset="-78"/>
              <a:cs typeface="Beirut" pitchFamily="2" charset="-78"/>
            </a:endParaRPr>
          </a:p>
        </p:txBody>
      </p:sp>
      <p:sp>
        <p:nvSpPr>
          <p:cNvPr id="3" name="Oval 2">
            <a:extLst>
              <a:ext uri="{FF2B5EF4-FFF2-40B4-BE49-F238E27FC236}">
                <a16:creationId xmlns:a16="http://schemas.microsoft.com/office/drawing/2014/main" id="{AB813288-097D-F3A5-C412-CC63330784C4}"/>
              </a:ext>
            </a:extLst>
          </p:cNvPr>
          <p:cNvSpPr/>
          <p:nvPr/>
        </p:nvSpPr>
        <p:spPr>
          <a:xfrm>
            <a:off x="94735" y="84777"/>
            <a:ext cx="210065" cy="19770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10" name="Graphic 9" descr="Tools outline">
            <a:extLst>
              <a:ext uri="{FF2B5EF4-FFF2-40B4-BE49-F238E27FC236}">
                <a16:creationId xmlns:a16="http://schemas.microsoft.com/office/drawing/2014/main" id="{7F6CD5D1-760B-C393-00FD-D432DBA6B7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0533" y="1176865"/>
            <a:ext cx="1981200" cy="1981200"/>
          </a:xfrm>
          <a:prstGeom prst="rect">
            <a:avLst/>
          </a:prstGeom>
        </p:spPr>
      </p:pic>
      <p:pic>
        <p:nvPicPr>
          <p:cNvPr id="14" name="Graphic 13" descr="Group of women with solid fill">
            <a:extLst>
              <a:ext uri="{FF2B5EF4-FFF2-40B4-BE49-F238E27FC236}">
                <a16:creationId xmlns:a16="http://schemas.microsoft.com/office/drawing/2014/main" id="{74F4CE7A-8759-C926-8A55-D1263682EC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89869" y="1176866"/>
            <a:ext cx="1981199" cy="1981199"/>
          </a:xfrm>
          <a:prstGeom prst="rect">
            <a:avLst/>
          </a:prstGeom>
        </p:spPr>
      </p:pic>
      <p:pic>
        <p:nvPicPr>
          <p:cNvPr id="18" name="Graphic 17" descr="Brainstorm outline">
            <a:extLst>
              <a:ext uri="{FF2B5EF4-FFF2-40B4-BE49-F238E27FC236}">
                <a16:creationId xmlns:a16="http://schemas.microsoft.com/office/drawing/2014/main" id="{EA6F53CB-AA16-85D7-AB3D-F31971D28BF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58467" y="1376999"/>
            <a:ext cx="1640522" cy="1640522"/>
          </a:xfrm>
          <a:prstGeom prst="rect">
            <a:avLst/>
          </a:prstGeom>
        </p:spPr>
      </p:pic>
      <p:pic>
        <p:nvPicPr>
          <p:cNvPr id="22" name="Graphic 21" descr="Storytelling with solid fill">
            <a:extLst>
              <a:ext uri="{FF2B5EF4-FFF2-40B4-BE49-F238E27FC236}">
                <a16:creationId xmlns:a16="http://schemas.microsoft.com/office/drawing/2014/main" id="{A8A0D75A-A86E-3290-0912-9B971896555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906703" y="1036323"/>
            <a:ext cx="1981198" cy="1981198"/>
          </a:xfrm>
          <a:prstGeom prst="rect">
            <a:avLst/>
          </a:prstGeom>
        </p:spPr>
      </p:pic>
    </p:spTree>
    <p:extLst>
      <p:ext uri="{BB962C8B-B14F-4D97-AF65-F5344CB8AC3E}">
        <p14:creationId xmlns:p14="http://schemas.microsoft.com/office/powerpoint/2010/main" val="25551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a:extLst>
              <a:ext uri="{FF2B5EF4-FFF2-40B4-BE49-F238E27FC236}">
                <a16:creationId xmlns:a16="http://schemas.microsoft.com/office/drawing/2014/main" id="{476C811D-448A-4062-A018-3DDB62AAF59D}"/>
              </a:ext>
            </a:extLst>
          </p:cNvPr>
          <p:cNvSpPr txBox="1"/>
          <p:nvPr/>
        </p:nvSpPr>
        <p:spPr>
          <a:xfrm>
            <a:off x="4250642" y="2362692"/>
            <a:ext cx="2436955"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Beirut" pitchFamily="2" charset="-78"/>
              <a:ea typeface="+mn-ea"/>
              <a:cs typeface="Beirut" pitchFamily="2" charset="-78"/>
            </a:endParaRPr>
          </a:p>
        </p:txBody>
      </p:sp>
      <p:sp>
        <p:nvSpPr>
          <p:cNvPr id="3" name="Title 1">
            <a:extLst>
              <a:ext uri="{FF2B5EF4-FFF2-40B4-BE49-F238E27FC236}">
                <a16:creationId xmlns:a16="http://schemas.microsoft.com/office/drawing/2014/main" id="{BF04E34D-2BBA-3412-9F88-50369E045CEB}"/>
              </a:ext>
            </a:extLst>
          </p:cNvPr>
          <p:cNvSpPr txBox="1">
            <a:spLocks/>
          </p:cNvSpPr>
          <p:nvPr/>
        </p:nvSpPr>
        <p:spPr>
          <a:xfrm>
            <a:off x="198063" y="10480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a:ln>
                <a:noFill/>
              </a:ln>
              <a:solidFill>
                <a:prstClr val="black"/>
              </a:solidFill>
              <a:effectLst/>
              <a:uLnTx/>
              <a:uFillTx/>
              <a:latin typeface="Beirut" pitchFamily="2" charset="-78"/>
              <a:ea typeface="+mj-ea"/>
              <a:cs typeface="Beirut" pitchFamily="2" charset="-78"/>
            </a:endParaRPr>
          </a:p>
        </p:txBody>
      </p:sp>
      <p:sp>
        <p:nvSpPr>
          <p:cNvPr id="2" name="Oval 1">
            <a:extLst>
              <a:ext uri="{FF2B5EF4-FFF2-40B4-BE49-F238E27FC236}">
                <a16:creationId xmlns:a16="http://schemas.microsoft.com/office/drawing/2014/main" id="{635EDDA8-41BA-BF10-6CCC-31DBB544D5CF}"/>
              </a:ext>
            </a:extLst>
          </p:cNvPr>
          <p:cNvSpPr/>
          <p:nvPr/>
        </p:nvSpPr>
        <p:spPr>
          <a:xfrm>
            <a:off x="94735" y="84777"/>
            <a:ext cx="210065" cy="19770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grpSp>
        <p:nvGrpSpPr>
          <p:cNvPr id="25" name="Group 24">
            <a:extLst>
              <a:ext uri="{FF2B5EF4-FFF2-40B4-BE49-F238E27FC236}">
                <a16:creationId xmlns:a16="http://schemas.microsoft.com/office/drawing/2014/main" id="{4D862C45-98B7-33DC-94E0-8ECD3825D70A}"/>
              </a:ext>
            </a:extLst>
          </p:cNvPr>
          <p:cNvGrpSpPr/>
          <p:nvPr/>
        </p:nvGrpSpPr>
        <p:grpSpPr>
          <a:xfrm>
            <a:off x="771555" y="4111249"/>
            <a:ext cx="1903065" cy="1857694"/>
            <a:chOff x="2771805" y="99955"/>
            <a:chExt cx="6289068" cy="5983288"/>
          </a:xfrm>
        </p:grpSpPr>
        <p:sp>
          <p:nvSpPr>
            <p:cNvPr id="26" name="Oval 25">
              <a:extLst>
                <a:ext uri="{FF2B5EF4-FFF2-40B4-BE49-F238E27FC236}">
                  <a16:creationId xmlns:a16="http://schemas.microsoft.com/office/drawing/2014/main" id="{EBD8B5D1-B9CB-8DE8-8437-A81C38EC1CA7}"/>
                </a:ext>
              </a:extLst>
            </p:cNvPr>
            <p:cNvSpPr/>
            <p:nvPr/>
          </p:nvSpPr>
          <p:spPr>
            <a:xfrm>
              <a:off x="2771805" y="99955"/>
              <a:ext cx="6289068" cy="59832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eirut" pitchFamily="2" charset="-78"/>
                <a:ea typeface="+mn-ea"/>
                <a:cs typeface="Beirut" pitchFamily="2" charset="-78"/>
              </a:endParaRPr>
            </a:p>
          </p:txBody>
        </p:sp>
        <p:sp>
          <p:nvSpPr>
            <p:cNvPr id="27" name="TextBox 26">
              <a:extLst>
                <a:ext uri="{FF2B5EF4-FFF2-40B4-BE49-F238E27FC236}">
                  <a16:creationId xmlns:a16="http://schemas.microsoft.com/office/drawing/2014/main" id="{1FE3ED94-621F-6CD7-1DC7-734883B000C4}"/>
                </a:ext>
              </a:extLst>
            </p:cNvPr>
            <p:cNvSpPr txBox="1"/>
            <p:nvPr/>
          </p:nvSpPr>
          <p:spPr>
            <a:xfrm>
              <a:off x="4587194" y="5521664"/>
              <a:ext cx="238397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Beirut" pitchFamily="2" charset="-78"/>
                <a:ea typeface="+mn-ea"/>
                <a:cs typeface="Beirut" pitchFamily="2" charset="-78"/>
              </a:endParaRPr>
            </a:p>
          </p:txBody>
        </p:sp>
        <mc:AlternateContent xmlns:mc="http://schemas.openxmlformats.org/markup-compatibility/2006" xmlns:p14="http://schemas.microsoft.com/office/powerpoint/2010/main">
          <mc:Choice Requires="p14">
            <p:contentPart p14:bwMode="auto" r:id="rId3">
              <p14:nvContentPartPr>
                <p14:cNvPr id="28" name="Ink 27">
                  <a:extLst>
                    <a:ext uri="{FF2B5EF4-FFF2-40B4-BE49-F238E27FC236}">
                      <a16:creationId xmlns:a16="http://schemas.microsoft.com/office/drawing/2014/main" id="{EFD74E5E-003B-C197-B1D8-EAD8F1B492B7}"/>
                    </a:ext>
                  </a:extLst>
                </p14:cNvPr>
                <p14:cNvContentPartPr/>
                <p14:nvPr/>
              </p14:nvContentPartPr>
              <p14:xfrm>
                <a:off x="5190531" y="471157"/>
                <a:ext cx="360" cy="360"/>
              </p14:xfrm>
            </p:contentPart>
          </mc:Choice>
          <mc:Fallback xmlns="">
            <p:pic>
              <p:nvPicPr>
                <p:cNvPr id="28" name="Ink 27">
                  <a:extLst>
                    <a:ext uri="{FF2B5EF4-FFF2-40B4-BE49-F238E27FC236}">
                      <a16:creationId xmlns:a16="http://schemas.microsoft.com/office/drawing/2014/main" id="{EFD74E5E-003B-C197-B1D8-EAD8F1B492B7}"/>
                    </a:ext>
                  </a:extLst>
                </p:cNvPr>
                <p:cNvPicPr/>
                <p:nvPr/>
              </p:nvPicPr>
              <p:blipFill>
                <a:blip r:embed="rId4"/>
                <a:stretch>
                  <a:fillRect/>
                </a:stretch>
              </p:blipFill>
              <p:spPr>
                <a:xfrm>
                  <a:off x="5181531" y="462157"/>
                  <a:ext cx="18000" cy="18000"/>
                </a:xfrm>
                <a:prstGeom prst="rect">
                  <a:avLst/>
                </a:prstGeom>
              </p:spPr>
            </p:pic>
          </mc:Fallback>
        </mc:AlternateContent>
        <p:pic>
          <p:nvPicPr>
            <p:cNvPr id="29" name="Graphic 28" descr="Connections outline">
              <a:extLst>
                <a:ext uri="{FF2B5EF4-FFF2-40B4-BE49-F238E27FC236}">
                  <a16:creationId xmlns:a16="http://schemas.microsoft.com/office/drawing/2014/main" id="{B9FB4997-B856-E8BD-F8B8-60E387F16C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62306" y="1283578"/>
              <a:ext cx="1561033" cy="1561033"/>
            </a:xfrm>
            <a:prstGeom prst="rect">
              <a:avLst/>
            </a:prstGeom>
          </p:spPr>
        </p:pic>
        <p:pic>
          <p:nvPicPr>
            <p:cNvPr id="30" name="Graphic 29" descr="Unlock with solid fill">
              <a:extLst>
                <a:ext uri="{FF2B5EF4-FFF2-40B4-BE49-F238E27FC236}">
                  <a16:creationId xmlns:a16="http://schemas.microsoft.com/office/drawing/2014/main" id="{3349E41A-9752-9589-4A7C-7F0828D304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67750" y="2641976"/>
              <a:ext cx="1249491" cy="1249491"/>
            </a:xfrm>
            <a:prstGeom prst="rect">
              <a:avLst/>
            </a:prstGeom>
          </p:spPr>
        </p:pic>
        <p:pic>
          <p:nvPicPr>
            <p:cNvPr id="32" name="Graphic 31" descr="Box outline">
              <a:extLst>
                <a:ext uri="{FF2B5EF4-FFF2-40B4-BE49-F238E27FC236}">
                  <a16:creationId xmlns:a16="http://schemas.microsoft.com/office/drawing/2014/main" id="{C3A66551-1A51-E73B-CBB7-572CDA91A5B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17684" y="3647373"/>
              <a:ext cx="1405627" cy="1405627"/>
            </a:xfrm>
            <a:prstGeom prst="rect">
              <a:avLst/>
            </a:prstGeom>
          </p:spPr>
        </p:pic>
        <p:pic>
          <p:nvPicPr>
            <p:cNvPr id="33" name="Graphic 32" descr="Open folder outline">
              <a:extLst>
                <a:ext uri="{FF2B5EF4-FFF2-40B4-BE49-F238E27FC236}">
                  <a16:creationId xmlns:a16="http://schemas.microsoft.com/office/drawing/2014/main" id="{F5B6F694-18CE-0818-565C-B4747ABB8F0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99605" y="2906561"/>
              <a:ext cx="1249490" cy="1249490"/>
            </a:xfrm>
            <a:prstGeom prst="rect">
              <a:avLst/>
            </a:prstGeom>
          </p:spPr>
        </p:pic>
        <p:pic>
          <p:nvPicPr>
            <p:cNvPr id="34" name="Graphic 33" descr="Remote control with solid fill">
              <a:extLst>
                <a:ext uri="{FF2B5EF4-FFF2-40B4-BE49-F238E27FC236}">
                  <a16:creationId xmlns:a16="http://schemas.microsoft.com/office/drawing/2014/main" id="{3C3D6F41-97B2-43B1-43DE-9EDED8A6DFA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771056" y="4099360"/>
              <a:ext cx="682273" cy="682273"/>
            </a:xfrm>
            <a:prstGeom prst="rect">
              <a:avLst/>
            </a:prstGeom>
          </p:spPr>
        </p:pic>
        <p:pic>
          <p:nvPicPr>
            <p:cNvPr id="35" name="Graphic 34" descr="Eye Scan with solid fill">
              <a:extLst>
                <a:ext uri="{FF2B5EF4-FFF2-40B4-BE49-F238E27FC236}">
                  <a16:creationId xmlns:a16="http://schemas.microsoft.com/office/drawing/2014/main" id="{53B95A10-8E79-3A3A-E91A-ADA7AD80434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389117" y="2119511"/>
              <a:ext cx="1044930" cy="1044930"/>
            </a:xfrm>
            <a:prstGeom prst="rect">
              <a:avLst/>
            </a:prstGeom>
          </p:spPr>
        </p:pic>
        <p:pic>
          <p:nvPicPr>
            <p:cNvPr id="36" name="Graphic 35" descr="Table with solid fill">
              <a:extLst>
                <a:ext uri="{FF2B5EF4-FFF2-40B4-BE49-F238E27FC236}">
                  <a16:creationId xmlns:a16="http://schemas.microsoft.com/office/drawing/2014/main" id="{447CE951-0DED-CD77-B3C0-478F3F14AB7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909973" y="2705448"/>
              <a:ext cx="1122546" cy="1122546"/>
            </a:xfrm>
            <a:prstGeom prst="rect">
              <a:avLst/>
            </a:prstGeom>
          </p:spPr>
        </p:pic>
        <p:pic>
          <p:nvPicPr>
            <p:cNvPr id="37" name="Picture 2" descr="Xml - Free interface icons">
              <a:extLst>
                <a:ext uri="{FF2B5EF4-FFF2-40B4-BE49-F238E27FC236}">
                  <a16:creationId xmlns:a16="http://schemas.microsoft.com/office/drawing/2014/main" id="{DBE2CA31-04E3-3137-9195-253AD31F101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882356" y="2261048"/>
              <a:ext cx="1122546" cy="112254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Json file - Free interface icons">
              <a:extLst>
                <a:ext uri="{FF2B5EF4-FFF2-40B4-BE49-F238E27FC236}">
                  <a16:creationId xmlns:a16="http://schemas.microsoft.com/office/drawing/2014/main" id="{F78344C3-D055-EAA0-694F-04E9C57EB69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215290" y="3980378"/>
              <a:ext cx="1013605" cy="1013605"/>
            </a:xfrm>
            <a:prstGeom prst="rect">
              <a:avLst/>
            </a:prstGeom>
            <a:noFill/>
            <a:extLst>
              <a:ext uri="{909E8E84-426E-40DD-AFC4-6F175D3DCCD1}">
                <a14:hiddenFill xmlns:a14="http://schemas.microsoft.com/office/drawing/2010/main">
                  <a:solidFill>
                    <a:srgbClr val="FFFFFF"/>
                  </a:solidFill>
                </a14:hiddenFill>
              </a:ext>
            </a:extLst>
          </p:spPr>
        </p:pic>
        <p:pic>
          <p:nvPicPr>
            <p:cNvPr id="39" name="Graphic 38" descr="Internet outline">
              <a:extLst>
                <a:ext uri="{FF2B5EF4-FFF2-40B4-BE49-F238E27FC236}">
                  <a16:creationId xmlns:a16="http://schemas.microsoft.com/office/drawing/2014/main" id="{6B0308AC-02BD-525E-8837-76279491537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275053" y="3777403"/>
              <a:ext cx="1273058" cy="1273058"/>
            </a:xfrm>
            <a:prstGeom prst="rect">
              <a:avLst/>
            </a:prstGeom>
          </p:spPr>
        </p:pic>
        <p:pic>
          <p:nvPicPr>
            <p:cNvPr id="40" name="Picture 8" descr="Partition, registry icon - Download on Iconfinder">
              <a:extLst>
                <a:ext uri="{FF2B5EF4-FFF2-40B4-BE49-F238E27FC236}">
                  <a16:creationId xmlns:a16="http://schemas.microsoft.com/office/drawing/2014/main" id="{4AE8123D-53D9-5BFB-04FC-711FBD18AA3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502170" y="1501211"/>
              <a:ext cx="1273058" cy="127305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4" descr="Net Framework png images | PNGEgg">
              <a:extLst>
                <a:ext uri="{FF2B5EF4-FFF2-40B4-BE49-F238E27FC236}">
                  <a16:creationId xmlns:a16="http://schemas.microsoft.com/office/drawing/2014/main" id="{36230C6F-9C12-8579-3969-05585024962F}"/>
                </a:ext>
              </a:extLst>
            </p:cNvPr>
            <p:cNvPicPr>
              <a:picLocks noChangeAspect="1" noChangeArrowheads="1"/>
            </p:cNvPicPr>
            <p:nvPr/>
          </p:nvPicPr>
          <p:blipFill>
            <a:blip r:embed="rId24">
              <a:extLst>
                <a:ext uri="{BEBA8EAE-BF5A-486C-A8C5-ECC9F3942E4B}">
                  <a14:imgProps xmlns:a14="http://schemas.microsoft.com/office/drawing/2010/main">
                    <a14:imgLayer r:embed="rId25">
                      <a14:imgEffect>
                        <a14:backgroundRemoval t="10000" b="90000" l="10000" r="90000"/>
                      </a14:imgEffect>
                      <a14:imgEffect>
                        <a14:colorTemperature colorTemp="112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401962" y="3014434"/>
              <a:ext cx="1686429" cy="168642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6" descr="Windows Vista PNG and Windows Vista Transparent Clipart Free Download. -  CleanPNG / KissPNG">
              <a:extLst>
                <a:ext uri="{FF2B5EF4-FFF2-40B4-BE49-F238E27FC236}">
                  <a16:creationId xmlns:a16="http://schemas.microsoft.com/office/drawing/2014/main" id="{6D199838-F8FC-D927-45AB-BEC09E8D5AC5}"/>
                </a:ext>
              </a:extLst>
            </p:cNvPr>
            <p:cNvPicPr>
              <a:picLocks noChangeAspect="1" noChangeArrowheads="1"/>
            </p:cNvPicPr>
            <p:nvPr/>
          </p:nvPicPr>
          <p:blipFill>
            <a:blip r:embed="rId26">
              <a:extLst>
                <a:ext uri="{BEBA8EAE-BF5A-486C-A8C5-ECC9F3942E4B}">
                  <a14:imgProps xmlns:a14="http://schemas.microsoft.com/office/drawing/2010/main">
                    <a14:imgLayer r:embed="rId27">
                      <a14:imgEffect>
                        <a14:backgroundRemoval t="4018" b="89286" l="6250" r="90625">
                          <a14:foregroundMark x1="50000" y1="10714" x2="50000" y2="10714"/>
                          <a14:foregroundMark x1="35268" y1="11607" x2="35268" y2="11607"/>
                          <a14:foregroundMark x1="42411" y1="4018" x2="42411" y2="4018"/>
                          <a14:foregroundMark x1="6696" y1="39286" x2="6696" y2="39286"/>
                          <a14:foregroundMark x1="90625" y1="45536" x2="90625" y2="45536"/>
                        </a14:backgroundRemoval>
                      </a14:imgEffect>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4938394" y="2584595"/>
              <a:ext cx="1706284" cy="1706284"/>
            </a:xfrm>
            <a:prstGeom prst="rect">
              <a:avLst/>
            </a:prstGeom>
            <a:noFill/>
            <a:extLst>
              <a:ext uri="{909E8E84-426E-40DD-AFC4-6F175D3DCCD1}">
                <a14:hiddenFill xmlns:a14="http://schemas.microsoft.com/office/drawing/2010/main">
                  <a:solidFill>
                    <a:srgbClr val="FFFFFF"/>
                  </a:solidFill>
                </a14:hiddenFill>
              </a:ext>
            </a:extLst>
          </p:spPr>
        </p:pic>
        <p:pic>
          <p:nvPicPr>
            <p:cNvPr id="43" name="Graphic 42" descr="Programmer female with solid fill">
              <a:extLst>
                <a:ext uri="{FF2B5EF4-FFF2-40B4-BE49-F238E27FC236}">
                  <a16:creationId xmlns:a16="http://schemas.microsoft.com/office/drawing/2014/main" id="{6AE50F7C-D8E3-CF67-1E77-E9017C2FFE0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065877" y="4011038"/>
              <a:ext cx="1451318" cy="1451318"/>
            </a:xfrm>
            <a:prstGeom prst="rect">
              <a:avLst/>
            </a:prstGeom>
          </p:spPr>
        </p:pic>
        <p:pic>
          <p:nvPicPr>
            <p:cNvPr id="44" name="Graphic 43" descr="Cmd Terminal with solid fill">
              <a:extLst>
                <a:ext uri="{FF2B5EF4-FFF2-40B4-BE49-F238E27FC236}">
                  <a16:creationId xmlns:a16="http://schemas.microsoft.com/office/drawing/2014/main" id="{112DDED0-79C8-C017-CF30-C9A35750288C}"/>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990081" y="1930161"/>
              <a:ext cx="1161438" cy="1161438"/>
            </a:xfrm>
            <a:prstGeom prst="rect">
              <a:avLst/>
            </a:prstGeom>
          </p:spPr>
        </p:pic>
      </p:grpSp>
      <p:pic>
        <p:nvPicPr>
          <p:cNvPr id="45" name="Picture 2" descr="PowerShell 7 Upgrade : A How to Walk Through">
            <a:extLst>
              <a:ext uri="{FF2B5EF4-FFF2-40B4-BE49-F238E27FC236}">
                <a16:creationId xmlns:a16="http://schemas.microsoft.com/office/drawing/2014/main" id="{0F7B9875-F57C-9CB0-FC57-0D4F989DD92F}"/>
              </a:ext>
            </a:extLst>
          </p:cNvPr>
          <p:cNvPicPr>
            <a:picLocks noChangeAspect="1" noChangeArrowheads="1"/>
          </p:cNvPicPr>
          <p:nvPr/>
        </p:nvPicPr>
        <p:blipFill>
          <a:blip r:embed="rId32">
            <a:extLst>
              <a:ext uri="{BEBA8EAE-BF5A-486C-A8C5-ECC9F3942E4B}">
                <a14:imgProps xmlns:a14="http://schemas.microsoft.com/office/drawing/2010/main">
                  <a14:imgLayer r:embed="rId33">
                    <a14:imgEffect>
                      <a14:backgroundRemoval t="4126" b="94350" l="9816" r="89836">
                        <a14:foregroundMark x1="41056" y1="12377" x2="41056" y2="12377"/>
                        <a14:foregroundMark x1="46886" y1="17578" x2="46886" y2="17578"/>
                        <a14:foregroundMark x1="51021" y1="16413" x2="51021" y2="16413"/>
                        <a14:foregroundMark x1="47833" y1="12377" x2="47833" y2="12377"/>
                        <a14:foregroundMark x1="35077" y1="10045" x2="35077" y2="10045"/>
                        <a14:foregroundMark x1="32536" y1="12735" x2="32536" y2="12735"/>
                        <a14:foregroundMark x1="30394" y1="18924" x2="30394" y2="18924"/>
                        <a14:foregroundMark x1="38615" y1="6637" x2="38615" y2="6637"/>
                        <a14:foregroundMark x1="35426" y1="4126" x2="35426" y2="4126"/>
                        <a14:foregroundMark x1="48480" y1="33812" x2="48480" y2="33812"/>
                        <a14:foregroundMark x1="49975" y1="33632" x2="49975" y2="33632"/>
                        <a14:foregroundMark x1="54011" y1="41076" x2="54011" y2="41076"/>
                        <a14:foregroundMark x1="56552" y1="50045" x2="56552" y2="50045"/>
                        <a14:foregroundMark x1="49776" y1="54529" x2="49776" y2="54529"/>
                        <a14:foregroundMark x1="45640" y1="60807" x2="45640" y2="60807"/>
                        <a14:foregroundMark x1="36672" y1="68610" x2="36572" y2="69417"/>
                        <a14:foregroundMark x1="34031" y1="75336" x2="34031" y2="75336"/>
                        <a14:foregroundMark x1="29696" y1="80359" x2="29696" y2="80359"/>
                        <a14:foregroundMark x1="29347" y1="83767" x2="29347" y2="83767"/>
                        <a14:foregroundMark x1="22770" y1="78565" x2="22770" y2="78565"/>
                        <a14:foregroundMark x1="22870" y1="64036" x2="22870" y2="64036"/>
                        <a14:foregroundMark x1="20080" y1="62152" x2="20080" y2="62152"/>
                        <a14:foregroundMark x1="17887" y1="74170" x2="17887" y2="74170"/>
                        <a14:foregroundMark x1="17788" y1="84574" x2="24564" y2="59821"/>
                        <a14:foregroundMark x1="24564" y1="59821" x2="26657" y2="68072"/>
                        <a14:foregroundMark x1="26657" y1="68072" x2="22770" y2="83049"/>
                        <a14:foregroundMark x1="22770" y1="83049" x2="22671" y2="83229"/>
                        <a14:foregroundMark x1="23269" y1="85650" x2="23269" y2="85650"/>
                        <a14:foregroundMark x1="23617" y1="89865" x2="55556" y2="86188"/>
                        <a14:foregroundMark x1="55556" y1="86188" x2="65272" y2="79193"/>
                        <a14:foregroundMark x1="65272" y1="79193" x2="68062" y2="73543"/>
                        <a14:foregroundMark x1="68062" y1="73543" x2="65371" y2="59641"/>
                        <a14:foregroundMark x1="65371" y1="59641" x2="67862" y2="50942"/>
                        <a14:foregroundMark x1="67862" y1="50942" x2="72546" y2="50762"/>
                        <a14:foregroundMark x1="72546" y1="50762" x2="74439" y2="57578"/>
                        <a14:foregroundMark x1="74439" y1="57578" x2="73244" y2="70942"/>
                        <a14:foregroundMark x1="30543" y1="81704" x2="40807" y2="68789"/>
                        <a14:foregroundMark x1="40807" y1="68789" x2="50623" y2="62332"/>
                        <a14:foregroundMark x1="50623" y1="62332" x2="54659" y2="57489"/>
                        <a14:foregroundMark x1="54659" y1="57489" x2="57250" y2="51570"/>
                        <a14:foregroundMark x1="57250" y1="51570" x2="54410" y2="42960"/>
                        <a14:foregroundMark x1="54410" y1="42960" x2="38714" y2="12377"/>
                        <a14:foregroundMark x1="74041" y1="76143" x2="71799" y2="84843"/>
                        <a14:foregroundMark x1="71799" y1="84843" x2="66716" y2="90314"/>
                        <a14:foregroundMark x1="66716" y1="90314" x2="48879" y2="97220"/>
                        <a14:foregroundMark x1="48879" y1="97220" x2="28700" y2="91659"/>
                        <a14:foregroundMark x1="28700" y1="91659" x2="20478" y2="94350"/>
                        <a14:foregroundMark x1="20478" y1="94350" x2="15197" y2="87803"/>
                        <a14:foregroundMark x1="16492" y1="66368" x2="16492" y2="66368"/>
                      </a14:backgroundRemoval>
                    </a14:imgEffect>
                  </a14:imgLayer>
                </a14:imgProps>
              </a:ext>
              <a:ext uri="{28A0092B-C50C-407E-A947-70E740481C1C}">
                <a14:useLocalDpi xmlns:a14="http://schemas.microsoft.com/office/drawing/2010/main" val="0"/>
              </a:ext>
            </a:extLst>
          </a:blip>
          <a:srcRect/>
          <a:stretch>
            <a:fillRect/>
          </a:stretch>
        </p:blipFill>
        <p:spPr bwMode="auto">
          <a:xfrm rot="20245672">
            <a:off x="904556" y="4082926"/>
            <a:ext cx="987810" cy="548826"/>
          </a:xfrm>
          <a:prstGeom prst="rect">
            <a:avLst/>
          </a:prstGeom>
          <a:noFill/>
          <a:extLst>
            <a:ext uri="{909E8E84-426E-40DD-AFC4-6F175D3DCCD1}">
              <a14:hiddenFill xmlns:a14="http://schemas.microsoft.com/office/drawing/2010/main">
                <a:solidFill>
                  <a:srgbClr val="FFFFFF"/>
                </a:solidFill>
              </a14:hiddenFill>
            </a:ext>
          </a:extLst>
        </p:spPr>
      </p:pic>
      <p:pic>
        <p:nvPicPr>
          <p:cNvPr id="47" name="Graphic 46" descr="Syncing cloud with solid fill">
            <a:extLst>
              <a:ext uri="{FF2B5EF4-FFF2-40B4-BE49-F238E27FC236}">
                <a16:creationId xmlns:a16="http://schemas.microsoft.com/office/drawing/2014/main" id="{4FAE7079-0160-6671-47C9-39763C2FC7A9}"/>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rot="20812898">
            <a:off x="494781" y="-59932"/>
            <a:ext cx="2017356" cy="2017356"/>
          </a:xfrm>
          <a:prstGeom prst="rect">
            <a:avLst/>
          </a:prstGeom>
        </p:spPr>
      </p:pic>
      <p:pic>
        <p:nvPicPr>
          <p:cNvPr id="8194" name="Picture 2" descr="Azure Logos PNG | SVG EPS Vector - FREE Vector Design - Cdr, Ai, EPS, PNG,  SVG">
            <a:extLst>
              <a:ext uri="{FF2B5EF4-FFF2-40B4-BE49-F238E27FC236}">
                <a16:creationId xmlns:a16="http://schemas.microsoft.com/office/drawing/2014/main" id="{82CAA9A2-5C6B-C247-EB03-268E874375CD}"/>
              </a:ext>
            </a:extLst>
          </p:cNvPr>
          <p:cNvPicPr>
            <a:picLocks noChangeAspect="1" noChangeArrowheads="1"/>
          </p:cNvPicPr>
          <p:nvPr/>
        </p:nvPicPr>
        <p:blipFill>
          <a:blip r:embed="rId36">
            <a:extLst>
              <a:ext uri="{BEBA8EAE-BF5A-486C-A8C5-ECC9F3942E4B}">
                <a14:imgProps xmlns:a14="http://schemas.microsoft.com/office/drawing/2010/main">
                  <a14:imgLayer r:embed="rId3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0712708">
            <a:off x="159686" y="1576422"/>
            <a:ext cx="1785869" cy="159430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Aws, amazon, web, services, Brands And Logos icon, png | PNGWing">
            <a:extLst>
              <a:ext uri="{FF2B5EF4-FFF2-40B4-BE49-F238E27FC236}">
                <a16:creationId xmlns:a16="http://schemas.microsoft.com/office/drawing/2014/main" id="{98958BBD-83E8-D6B5-1E67-29B52C4B3B8B}"/>
              </a:ext>
            </a:extLst>
          </p:cNvPr>
          <p:cNvPicPr>
            <a:picLocks noChangeAspect="1" noChangeArrowheads="1"/>
          </p:cNvPicPr>
          <p:nvPr/>
        </p:nvPicPr>
        <p:blipFill>
          <a:blip r:embed="rId38">
            <a:extLst>
              <a:ext uri="{BEBA8EAE-BF5A-486C-A8C5-ECC9F3942E4B}">
                <a14:imgProps xmlns:a14="http://schemas.microsoft.com/office/drawing/2010/main">
                  <a14:imgLayer r:embed="rId39">
                    <a14:imgEffect>
                      <a14:backgroundRemoval t="10000" b="90000" l="10000" r="90000">
                        <a14:foregroundMark x1="31413" y1="43696" x2="31413" y2="43696"/>
                        <a14:foregroundMark x1="47283" y1="41630" x2="47283" y2="41630"/>
                        <a14:foregroundMark x1="74457" y1="41196" x2="74457" y2="41196"/>
                        <a14:foregroundMark x1="82065" y1="58478" x2="82065" y2="58478"/>
                      </a14:backgroundRemoval>
                    </a14:imgEffect>
                  </a14:imgLayer>
                </a14:imgProps>
              </a:ext>
              <a:ext uri="{28A0092B-C50C-407E-A947-70E740481C1C}">
                <a14:useLocalDpi xmlns:a14="http://schemas.microsoft.com/office/drawing/2010/main" val="0"/>
              </a:ext>
            </a:extLst>
          </a:blip>
          <a:srcRect/>
          <a:stretch>
            <a:fillRect/>
          </a:stretch>
        </p:blipFill>
        <p:spPr bwMode="auto">
          <a:xfrm rot="20640630">
            <a:off x="2397190" y="1643172"/>
            <a:ext cx="996713" cy="996713"/>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Logo Google Cloud Platform Cloud computing Font, cloud computing, text,  cloud png | PNGEgg">
            <a:extLst>
              <a:ext uri="{FF2B5EF4-FFF2-40B4-BE49-F238E27FC236}">
                <a16:creationId xmlns:a16="http://schemas.microsoft.com/office/drawing/2014/main" id="{F11AD151-405A-36D8-3855-A9BB09B3D8BA}"/>
              </a:ext>
            </a:extLst>
          </p:cNvPr>
          <p:cNvPicPr>
            <a:picLocks noChangeAspect="1" noChangeArrowheads="1"/>
          </p:cNvPicPr>
          <p:nvPr/>
        </p:nvPicPr>
        <p:blipFill>
          <a:blip r:embed="rId40">
            <a:extLst>
              <a:ext uri="{BEBA8EAE-BF5A-486C-A8C5-ECC9F3942E4B}">
                <a14:imgProps xmlns:a14="http://schemas.microsoft.com/office/drawing/2010/main">
                  <a14:imgLayer r:embed="rId4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0872305">
            <a:off x="1195005" y="1446602"/>
            <a:ext cx="1521097" cy="104453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Vmware Png Logo - Free Transparent PNG Logos">
            <a:extLst>
              <a:ext uri="{FF2B5EF4-FFF2-40B4-BE49-F238E27FC236}">
                <a16:creationId xmlns:a16="http://schemas.microsoft.com/office/drawing/2014/main" id="{3B617000-EBD0-FE1D-1A36-F42B8C7046A5}"/>
              </a:ext>
            </a:extLst>
          </p:cNvPr>
          <p:cNvPicPr>
            <a:picLocks noChangeAspect="1" noChangeArrowheads="1"/>
          </p:cNvPicPr>
          <p:nvPr/>
        </p:nvPicPr>
        <p:blipFill>
          <a:blip r:embed="rId42">
            <a:extLst>
              <a:ext uri="{BEBA8EAE-BF5A-486C-A8C5-ECC9F3942E4B}">
                <a14:imgProps xmlns:a14="http://schemas.microsoft.com/office/drawing/2010/main">
                  <a14:imgLayer r:embed="rId43">
                    <a14:imgEffect>
                      <a14:backgroundRemoval t="9735" b="89381" l="7383" r="92617">
                        <a14:foregroundMark x1="7383" y1="46018" x2="7383" y2="46018"/>
                        <a14:foregroundMark x1="42506" y1="48673" x2="42506" y2="48673"/>
                        <a14:foregroundMark x1="70246" y1="49558" x2="70246" y2="49558"/>
                        <a14:foregroundMark x1="74944" y1="40708" x2="74944" y2="40708"/>
                        <a14:foregroundMark x1="82327" y1="50442" x2="82327" y2="50442"/>
                        <a14:foregroundMark x1="92617" y1="47788" x2="92617" y2="47788"/>
                      </a14:backgroundRemoval>
                    </a14:imgEffect>
                  </a14:imgLayer>
                </a14:imgProps>
              </a:ext>
              <a:ext uri="{28A0092B-C50C-407E-A947-70E740481C1C}">
                <a14:useLocalDpi xmlns:a14="http://schemas.microsoft.com/office/drawing/2010/main" val="0"/>
              </a:ext>
            </a:extLst>
          </a:blip>
          <a:srcRect/>
          <a:stretch>
            <a:fillRect/>
          </a:stretch>
        </p:blipFill>
        <p:spPr bwMode="auto">
          <a:xfrm rot="20469213">
            <a:off x="1675269" y="2510355"/>
            <a:ext cx="1464222" cy="370150"/>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Press and Media Resources - Docker">
            <a:extLst>
              <a:ext uri="{FF2B5EF4-FFF2-40B4-BE49-F238E27FC236}">
                <a16:creationId xmlns:a16="http://schemas.microsoft.com/office/drawing/2014/main" id="{990751F1-7882-A348-F7C5-69FE092026E2}"/>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7433361" y="282485"/>
            <a:ext cx="1446693" cy="1237812"/>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descr="Microsoft Azure DevOps Connector | Low-Code Microsoft Azure DevOps  Integration | Cyclr">
            <a:extLst>
              <a:ext uri="{FF2B5EF4-FFF2-40B4-BE49-F238E27FC236}">
                <a16:creationId xmlns:a16="http://schemas.microsoft.com/office/drawing/2014/main" id="{0C1B6CF8-FD88-D744-1E7C-3E680AEA3BF2}"/>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6383376" y="1912151"/>
            <a:ext cx="1049985" cy="1049985"/>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descr="Use .NET 7 with Fedora 36 and Distrobox - stefangeiger.ch">
            <a:extLst>
              <a:ext uri="{FF2B5EF4-FFF2-40B4-BE49-F238E27FC236}">
                <a16:creationId xmlns:a16="http://schemas.microsoft.com/office/drawing/2014/main" id="{80C853BE-9DBF-073B-22D0-20A1E326D840}"/>
              </a:ext>
            </a:extLst>
          </p:cNvPr>
          <p:cNvPicPr>
            <a:picLocks noChangeAspect="1" noChangeArrowheads="1"/>
          </p:cNvPicPr>
          <p:nvPr/>
        </p:nvPicPr>
        <p:blipFill>
          <a:blip r:embed="rId46">
            <a:extLst>
              <a:ext uri="{BEBA8EAE-BF5A-486C-A8C5-ECC9F3942E4B}">
                <a14:imgProps xmlns:a14="http://schemas.microsoft.com/office/drawing/2010/main">
                  <a14:imgLayer r:embed="rId47">
                    <a14:imgEffect>
                      <a14:backgroundRemoval t="7742" b="90968" l="9877" r="89815">
                        <a14:foregroundMark x1="45370" y1="79355" x2="45370" y2="79355"/>
                        <a14:foregroundMark x1="51235" y1="74194" x2="36728" y2="68387"/>
                        <a14:foregroundMark x1="34877" y1="38065" x2="47531" y2="25806"/>
                        <a14:foregroundMark x1="47531" y1="25806" x2="56173" y2="23226"/>
                        <a14:foregroundMark x1="62037" y1="29032" x2="32407" y2="30968"/>
                        <a14:foregroundMark x1="32407" y1="30968" x2="30556" y2="32258"/>
                        <a14:foregroundMark x1="44753" y1="23871" x2="56173" y2="20645"/>
                        <a14:foregroundMark x1="56173" y1="20645" x2="56173" y2="20645"/>
                        <a14:foregroundMark x1="37963" y1="28387" x2="60802" y2="25161"/>
                        <a14:foregroundMark x1="56173" y1="29677" x2="41049" y2="33548"/>
                        <a14:foregroundMark x1="41049" y1="33548" x2="32407" y2="50323"/>
                        <a14:foregroundMark x1="32407" y1="50323" x2="37963" y2="72258"/>
                        <a14:foregroundMark x1="37963" y1="72258" x2="49691" y2="69677"/>
                        <a14:foregroundMark x1="49691" y1="69677" x2="58642" y2="43226"/>
                        <a14:foregroundMark x1="58642" y1="43226" x2="55864" y2="19355"/>
                        <a14:foregroundMark x1="55864" y1="19355" x2="43519" y2="19355"/>
                        <a14:foregroundMark x1="43519" y1="19355" x2="42901" y2="21290"/>
                        <a14:foregroundMark x1="61420" y1="61935" x2="49383" y2="68387"/>
                        <a14:foregroundMark x1="49383" y1="68387" x2="36420" y2="44516"/>
                        <a14:foregroundMark x1="36420" y1="44516" x2="38272" y2="11613"/>
                        <a14:foregroundMark x1="38272" y1="11613" x2="52160" y2="12903"/>
                        <a14:foregroundMark x1="52160" y1="12903" x2="62654" y2="38065"/>
                        <a14:foregroundMark x1="62654" y1="38065" x2="59877" y2="67742"/>
                        <a14:foregroundMark x1="59877" y1="67742" x2="48457" y2="80645"/>
                        <a14:foregroundMark x1="48457" y1="80645" x2="41049" y2="60645"/>
                        <a14:foregroundMark x1="41049" y1="60645" x2="45370" y2="37419"/>
                        <a14:foregroundMark x1="45370" y1="37419" x2="53086" y2="49677"/>
                        <a14:foregroundMark x1="48457" y1="71613" x2="48148" y2="45806"/>
                        <a14:foregroundMark x1="48148" y1="45806" x2="43210" y2="20000"/>
                        <a14:foregroundMark x1="43210" y1="20000" x2="51543" y2="37419"/>
                        <a14:foregroundMark x1="51543" y1="37419" x2="51235" y2="38710"/>
                        <a14:foregroundMark x1="50309" y1="8387" x2="50309" y2="8387"/>
                        <a14:foregroundMark x1="48765" y1="90968" x2="48765" y2="90968"/>
                      </a14:backgroundRemoval>
                    </a14:imgEffect>
                  </a14:imgLayer>
                </a14:imgProps>
              </a:ext>
              <a:ext uri="{28A0092B-C50C-407E-A947-70E740481C1C}">
                <a14:useLocalDpi xmlns:a14="http://schemas.microsoft.com/office/drawing/2010/main" val="0"/>
              </a:ext>
            </a:extLst>
          </a:blip>
          <a:srcRect/>
          <a:stretch>
            <a:fillRect/>
          </a:stretch>
        </p:blipFill>
        <p:spPr bwMode="auto">
          <a:xfrm>
            <a:off x="4044043" y="1633489"/>
            <a:ext cx="1882829" cy="900736"/>
          </a:xfrm>
          <a:prstGeom prst="rect">
            <a:avLst/>
          </a:prstGeom>
          <a:noFill/>
          <a:extLst>
            <a:ext uri="{909E8E84-426E-40DD-AFC4-6F175D3DCCD1}">
              <a14:hiddenFill xmlns:a14="http://schemas.microsoft.com/office/drawing/2010/main">
                <a:solidFill>
                  <a:srgbClr val="FFFFFF"/>
                </a:solidFill>
              </a14:hiddenFill>
            </a:ext>
          </a:extLst>
        </p:spPr>
      </p:pic>
      <p:pic>
        <p:nvPicPr>
          <p:cNvPr id="8210" name="Picture 18" descr="A Step by Step Guide to Create a CI/CD Pipeline with AWS Services -">
            <a:extLst>
              <a:ext uri="{FF2B5EF4-FFF2-40B4-BE49-F238E27FC236}">
                <a16:creationId xmlns:a16="http://schemas.microsoft.com/office/drawing/2014/main" id="{0ED5B79A-2739-BF2B-684E-34287E74AFE4}"/>
              </a:ext>
            </a:extLst>
          </p:cNvPr>
          <p:cNvPicPr>
            <a:picLocks noChangeAspect="1" noChangeArrowheads="1"/>
          </p:cNvPicPr>
          <p:nvPr/>
        </p:nvPicPr>
        <p:blipFill>
          <a:blip r:embed="rId48">
            <a:extLst>
              <a:ext uri="{BEBA8EAE-BF5A-486C-A8C5-ECC9F3942E4B}">
                <a14:imgProps xmlns:a14="http://schemas.microsoft.com/office/drawing/2010/main">
                  <a14:imgLayer r:embed="rId49">
                    <a14:imgEffect>
                      <a14:backgroundRemoval t="10000" b="90000" l="10000" r="90000">
                        <a14:foregroundMark x1="44343" y1="27273" x2="33028" y2="21429"/>
                        <a14:foregroundMark x1="33028" y1="21429" x2="21713" y2="25325"/>
                        <a14:foregroundMark x1="21713" y1="25325" x2="18043" y2="49351"/>
                        <a14:foregroundMark x1="18043" y1="49351" x2="22630" y2="72727"/>
                        <a14:foregroundMark x1="22630" y1="72727" x2="34862" y2="77273"/>
                        <a14:foregroundMark x1="34862" y1="77273" x2="41590" y2="76623"/>
                        <a14:foregroundMark x1="56575" y1="25974" x2="80428" y2="33766"/>
                        <a14:foregroundMark x1="80428" y1="33766" x2="79205" y2="59740"/>
                        <a14:foregroundMark x1="79205" y1="59740" x2="69113" y2="74026"/>
                        <a14:foregroundMark x1="69113" y1="74026" x2="56575" y2="74675"/>
                        <a14:foregroundMark x1="56575" y1="74675" x2="51682" y2="70779"/>
                        <a14:foregroundMark x1="57492" y1="20130" x2="71254" y2="22078"/>
                        <a14:foregroundMark x1="71254" y1="22078" x2="78899" y2="40909"/>
                        <a14:foregroundMark x1="78899" y1="40909" x2="79511" y2="65584"/>
                        <a14:foregroundMark x1="79511" y1="65584" x2="78593" y2="65584"/>
                      </a14:backgroundRemoval>
                    </a14:imgEffect>
                  </a14:imgLayer>
                </a14:imgProps>
              </a:ext>
              <a:ext uri="{28A0092B-C50C-407E-A947-70E740481C1C}">
                <a14:useLocalDpi xmlns:a14="http://schemas.microsoft.com/office/drawing/2010/main" val="0"/>
              </a:ext>
            </a:extLst>
          </a:blip>
          <a:srcRect/>
          <a:stretch>
            <a:fillRect/>
          </a:stretch>
        </p:blipFill>
        <p:spPr bwMode="auto">
          <a:xfrm>
            <a:off x="4523098" y="396104"/>
            <a:ext cx="2436955" cy="1147679"/>
          </a:xfrm>
          <a:prstGeom prst="rect">
            <a:avLst/>
          </a:prstGeom>
          <a:noFill/>
          <a:extLst>
            <a:ext uri="{909E8E84-426E-40DD-AFC4-6F175D3DCCD1}">
              <a14:hiddenFill xmlns:a14="http://schemas.microsoft.com/office/drawing/2010/main">
                <a:solidFill>
                  <a:srgbClr val="FFFFFF"/>
                </a:solidFill>
              </a14:hiddenFill>
            </a:ext>
          </a:extLst>
        </p:spPr>
      </p:pic>
      <p:pic>
        <p:nvPicPr>
          <p:cNvPr id="8212" name="Picture 20" descr="Rest API icon PNG and SVG Vector Free Download">
            <a:extLst>
              <a:ext uri="{FF2B5EF4-FFF2-40B4-BE49-F238E27FC236}">
                <a16:creationId xmlns:a16="http://schemas.microsoft.com/office/drawing/2014/main" id="{7355ACE5-BFB7-9DA4-8317-35717D948047}"/>
              </a:ext>
            </a:extLst>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9009866" y="1525174"/>
            <a:ext cx="1788834" cy="1463909"/>
          </a:xfrm>
          <a:prstGeom prst="rect">
            <a:avLst/>
          </a:prstGeom>
          <a:noFill/>
          <a:extLst>
            <a:ext uri="{909E8E84-426E-40DD-AFC4-6F175D3DCCD1}">
              <a14:hiddenFill xmlns:a14="http://schemas.microsoft.com/office/drawing/2010/main">
                <a:solidFill>
                  <a:srgbClr val="FFFFFF"/>
                </a:solidFill>
              </a14:hiddenFill>
            </a:ext>
          </a:extLst>
        </p:spPr>
      </p:pic>
      <p:pic>
        <p:nvPicPr>
          <p:cNvPr id="8214" name="Picture 22" descr="OpenSSH · GitHub">
            <a:extLst>
              <a:ext uri="{FF2B5EF4-FFF2-40B4-BE49-F238E27FC236}">
                <a16:creationId xmlns:a16="http://schemas.microsoft.com/office/drawing/2014/main" id="{7900A3A6-61C4-4FB4-653B-1325FE986A19}"/>
              </a:ext>
            </a:extLst>
          </p:cNvPr>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9368855" y="3188463"/>
            <a:ext cx="1845571" cy="1845571"/>
          </a:xfrm>
          <a:prstGeom prst="rect">
            <a:avLst/>
          </a:prstGeom>
          <a:noFill/>
          <a:extLst>
            <a:ext uri="{909E8E84-426E-40DD-AFC4-6F175D3DCCD1}">
              <a14:hiddenFill xmlns:a14="http://schemas.microsoft.com/office/drawing/2010/main">
                <a:solidFill>
                  <a:srgbClr val="FFFFFF"/>
                </a:solidFill>
              </a14:hiddenFill>
            </a:ext>
          </a:extLst>
        </p:spPr>
      </p:pic>
      <p:pic>
        <p:nvPicPr>
          <p:cNvPr id="8216" name="Picture 24" descr="MAC OS logo - Free computer icons">
            <a:extLst>
              <a:ext uri="{FF2B5EF4-FFF2-40B4-BE49-F238E27FC236}">
                <a16:creationId xmlns:a16="http://schemas.microsoft.com/office/drawing/2014/main" id="{35530DFA-073F-635E-4E2A-BA15AD3B68B2}"/>
              </a:ext>
            </a:extLst>
          </p:cNvPr>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4221015" y="3274898"/>
            <a:ext cx="1334131" cy="1334131"/>
          </a:xfrm>
          <a:prstGeom prst="rect">
            <a:avLst/>
          </a:prstGeom>
          <a:noFill/>
          <a:extLst>
            <a:ext uri="{909E8E84-426E-40DD-AFC4-6F175D3DCCD1}">
              <a14:hiddenFill xmlns:a14="http://schemas.microsoft.com/office/drawing/2010/main">
                <a:solidFill>
                  <a:srgbClr val="FFFFFF"/>
                </a:solidFill>
              </a14:hiddenFill>
            </a:ext>
          </a:extLst>
        </p:spPr>
      </p:pic>
      <p:pic>
        <p:nvPicPr>
          <p:cNvPr id="8218" name="Picture 26" descr="Linux - Wikipedia">
            <a:extLst>
              <a:ext uri="{FF2B5EF4-FFF2-40B4-BE49-F238E27FC236}">
                <a16:creationId xmlns:a16="http://schemas.microsoft.com/office/drawing/2014/main" id="{29B0F7EA-C096-A7E0-9317-16CCD45E0127}"/>
              </a:ext>
            </a:extLst>
          </p:cNvPr>
          <p:cNvPicPr>
            <a:picLocks noChangeAspect="1" noChangeArrowheads="1"/>
          </p:cNvPicPr>
          <p:nvPr/>
        </p:nvPicPr>
        <p:blipFill>
          <a:blip r:embed="rId53">
            <a:extLst>
              <a:ext uri="{BEBA8EAE-BF5A-486C-A8C5-ECC9F3942E4B}">
                <a14:imgProps xmlns:a14="http://schemas.microsoft.com/office/drawing/2010/main">
                  <a14:imgLayer r:embed="rId54">
                    <a14:imgEffect>
                      <a14:backgroundRemoval t="3689" b="97541" l="2913" r="95146">
                        <a14:foregroundMark x1="46117" y1="8607" x2="46117" y2="8607"/>
                        <a14:foregroundMark x1="45631" y1="4098" x2="45631" y2="4098"/>
                        <a14:foregroundMark x1="46602" y1="42623" x2="46602" y2="42623"/>
                        <a14:foregroundMark x1="45631" y1="59836" x2="38350" y2="75820"/>
                        <a14:foregroundMark x1="38350" y1="75820" x2="20874" y2="65984"/>
                        <a14:foregroundMark x1="20874" y1="65984" x2="32524" y2="36066"/>
                        <a14:foregroundMark x1="32524" y1="36066" x2="47087" y2="24180"/>
                        <a14:foregroundMark x1="47087" y1="24180" x2="61650" y2="36885"/>
                        <a14:foregroundMark x1="61650" y1="36885" x2="55340" y2="54098"/>
                        <a14:foregroundMark x1="55340" y1="54098" x2="41748" y2="64754"/>
                        <a14:foregroundMark x1="41748" y1="64754" x2="40291" y2="61475"/>
                        <a14:foregroundMark x1="49515" y1="77869" x2="59223" y2="59426"/>
                        <a14:foregroundMark x1="66990" y1="64344" x2="55340" y2="76639"/>
                        <a14:foregroundMark x1="55340" y1="76639" x2="39320" y2="84016"/>
                        <a14:foregroundMark x1="39320" y1="84016" x2="36408" y2="84426"/>
                        <a14:foregroundMark x1="5825" y1="80738" x2="20874" y2="90164"/>
                        <a14:foregroundMark x1="20874" y1="90164" x2="39320" y2="89344"/>
                        <a14:foregroundMark x1="39320" y1="89344" x2="60194" y2="89754"/>
                        <a14:foregroundMark x1="60194" y1="89754" x2="78641" y2="87295"/>
                        <a14:foregroundMark x1="78641" y1="87295" x2="87379" y2="81557"/>
                        <a14:foregroundMark x1="93204" y1="85656" x2="75243" y2="92623"/>
                        <a14:foregroundMark x1="75243" y1="92623" x2="72330" y2="95902"/>
                        <a14:foregroundMark x1="2913" y1="90574" x2="3883" y2="79508"/>
                        <a14:foregroundMark x1="33495" y1="60246" x2="42233" y2="40164"/>
                        <a14:foregroundMark x1="59223" y1="82787" x2="66990" y2="71721"/>
                        <a14:foregroundMark x1="56311" y1="21721" x2="57282" y2="24590"/>
                        <a14:foregroundMark x1="50000" y1="20902" x2="51942" y2="18852"/>
                        <a14:foregroundMark x1="40291" y1="22131" x2="42233" y2="19672"/>
                        <a14:foregroundMark x1="38350" y1="25000" x2="36408" y2="19672"/>
                        <a14:foregroundMark x1="95146" y1="85656" x2="95146" y2="85656"/>
                        <a14:foregroundMark x1="28155" y1="97541" x2="28155" y2="97541"/>
                      </a14:backgroundRemoval>
                    </a14:imgEffect>
                  </a14:imgLayer>
                </a14:imgProps>
              </a:ext>
              <a:ext uri="{28A0092B-C50C-407E-A947-70E740481C1C}">
                <a14:useLocalDpi xmlns:a14="http://schemas.microsoft.com/office/drawing/2010/main" val="0"/>
              </a:ext>
            </a:extLst>
          </a:blip>
          <a:srcRect/>
          <a:stretch>
            <a:fillRect/>
          </a:stretch>
        </p:blipFill>
        <p:spPr bwMode="auto">
          <a:xfrm>
            <a:off x="5793441" y="3466738"/>
            <a:ext cx="1308100" cy="1549400"/>
          </a:xfrm>
          <a:prstGeom prst="rect">
            <a:avLst/>
          </a:prstGeom>
          <a:noFill/>
          <a:extLst>
            <a:ext uri="{909E8E84-426E-40DD-AFC4-6F175D3DCCD1}">
              <a14:hiddenFill xmlns:a14="http://schemas.microsoft.com/office/drawing/2010/main">
                <a:solidFill>
                  <a:srgbClr val="FFFFFF"/>
                </a:solidFill>
              </a14:hiddenFill>
            </a:ext>
          </a:extLst>
        </p:spPr>
      </p:pic>
      <p:pic>
        <p:nvPicPr>
          <p:cNvPr id="49" name="Graphic 48" descr="Cloud Computing with solid fill">
            <a:extLst>
              <a:ext uri="{FF2B5EF4-FFF2-40B4-BE49-F238E27FC236}">
                <a16:creationId xmlns:a16="http://schemas.microsoft.com/office/drawing/2014/main" id="{ADCFC9C3-38A2-C060-0DCC-DF3F0EA0D7A6}"/>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7479258" y="4029490"/>
            <a:ext cx="1308100" cy="1308100"/>
          </a:xfrm>
          <a:prstGeom prst="rect">
            <a:avLst/>
          </a:prstGeom>
        </p:spPr>
      </p:pic>
      <p:pic>
        <p:nvPicPr>
          <p:cNvPr id="8220" name="Picture 28" descr="X86 png images | PNGWing">
            <a:extLst>
              <a:ext uri="{FF2B5EF4-FFF2-40B4-BE49-F238E27FC236}">
                <a16:creationId xmlns:a16="http://schemas.microsoft.com/office/drawing/2014/main" id="{ABD7EA2F-6A1E-6704-44D4-D0A83926CF37}"/>
              </a:ext>
            </a:extLst>
          </p:cNvPr>
          <p:cNvPicPr>
            <a:picLocks noChangeAspect="1" noChangeArrowheads="1"/>
          </p:cNvPicPr>
          <p:nvPr/>
        </p:nvPicPr>
        <p:blipFill>
          <a:blip r:embed="rId57">
            <a:extLst>
              <a:ext uri="{BEBA8EAE-BF5A-486C-A8C5-ECC9F3942E4B}">
                <a14:imgProps xmlns:a14="http://schemas.microsoft.com/office/drawing/2010/main">
                  <a14:imgLayer r:embed="rId58">
                    <a14:imgEffect>
                      <a14:backgroundRemoval t="10000" b="90000" l="10000" r="90000">
                        <a14:foregroundMark x1="48152" y1="45217" x2="48152" y2="45217"/>
                        <a14:foregroundMark x1="49783" y1="57717" x2="49783" y2="57717"/>
                        <a14:foregroundMark x1="71413" y1="54457" x2="71413" y2="54457"/>
                      </a14:backgroundRemoval>
                    </a14:imgEffect>
                  </a14:imgLayer>
                </a14:imgProps>
              </a:ext>
              <a:ext uri="{28A0092B-C50C-407E-A947-70E740481C1C}">
                <a14:useLocalDpi xmlns:a14="http://schemas.microsoft.com/office/drawing/2010/main" val="0"/>
              </a:ext>
            </a:extLst>
          </a:blip>
          <a:srcRect/>
          <a:stretch>
            <a:fillRect/>
          </a:stretch>
        </p:blipFill>
        <p:spPr bwMode="auto">
          <a:xfrm>
            <a:off x="2934384" y="-33542"/>
            <a:ext cx="1463910" cy="1463910"/>
          </a:xfrm>
          <a:prstGeom prst="rect">
            <a:avLst/>
          </a:prstGeom>
          <a:noFill/>
          <a:extLst>
            <a:ext uri="{909E8E84-426E-40DD-AFC4-6F175D3DCCD1}">
              <a14:hiddenFill xmlns:a14="http://schemas.microsoft.com/office/drawing/2010/main">
                <a:solidFill>
                  <a:srgbClr val="FFFFFF"/>
                </a:solidFill>
              </a14:hiddenFill>
            </a:ext>
          </a:extLst>
        </p:spPr>
      </p:pic>
      <p:pic>
        <p:nvPicPr>
          <p:cNvPr id="8222" name="Picture 30" descr="X64 Icon in Windows 8 Icon">
            <a:extLst>
              <a:ext uri="{FF2B5EF4-FFF2-40B4-BE49-F238E27FC236}">
                <a16:creationId xmlns:a16="http://schemas.microsoft.com/office/drawing/2014/main" id="{695B738D-B72B-70A0-D1C3-96E14B7C0A0F}"/>
              </a:ext>
            </a:extLst>
          </p:cNvPr>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2766661" y="2976684"/>
            <a:ext cx="1134564" cy="1134564"/>
          </a:xfrm>
          <a:prstGeom prst="rect">
            <a:avLst/>
          </a:prstGeom>
          <a:noFill/>
          <a:extLst>
            <a:ext uri="{909E8E84-426E-40DD-AFC4-6F175D3DCCD1}">
              <a14:hiddenFill xmlns:a14="http://schemas.microsoft.com/office/drawing/2010/main">
                <a:solidFill>
                  <a:srgbClr val="FFFFFF"/>
                </a:solidFill>
              </a14:hiddenFill>
            </a:ext>
          </a:extLst>
        </p:spPr>
      </p:pic>
      <p:pic>
        <p:nvPicPr>
          <p:cNvPr id="8224" name="Picture 32" descr="Zip png images | PNGEgg">
            <a:extLst>
              <a:ext uri="{FF2B5EF4-FFF2-40B4-BE49-F238E27FC236}">
                <a16:creationId xmlns:a16="http://schemas.microsoft.com/office/drawing/2014/main" id="{1243E3EE-E160-2497-0BBD-381F67209421}"/>
              </a:ext>
            </a:extLst>
          </p:cNvPr>
          <p:cNvPicPr>
            <a:picLocks noChangeAspect="1" noChangeArrowheads="1"/>
          </p:cNvPicPr>
          <p:nvPr/>
        </p:nvPicPr>
        <p:blipFill>
          <a:blip r:embed="rId60">
            <a:extLst>
              <a:ext uri="{BEBA8EAE-BF5A-486C-A8C5-ECC9F3942E4B}">
                <a14:imgProps xmlns:a14="http://schemas.microsoft.com/office/drawing/2010/main">
                  <a14:imgLayer r:embed="rId61">
                    <a14:imgEffect>
                      <a14:backgroundRemoval t="6641" b="97852" l="10000" r="90000">
                        <a14:foregroundMark x1="31444" y1="26758" x2="31444" y2="26758"/>
                        <a14:foregroundMark x1="63000" y1="6641" x2="63000" y2="6641"/>
                        <a14:foregroundMark x1="31778" y1="85742" x2="31778" y2="85742"/>
                        <a14:foregroundMark x1="33556" y1="97852" x2="33556" y2="97852"/>
                      </a14:backgroundRemoval>
                    </a14:imgEffect>
                  </a14:imgLayer>
                </a14:imgProps>
              </a:ext>
              <a:ext uri="{28A0092B-C50C-407E-A947-70E740481C1C}">
                <a14:useLocalDpi xmlns:a14="http://schemas.microsoft.com/office/drawing/2010/main" val="0"/>
              </a:ext>
            </a:extLst>
          </a:blip>
          <a:srcRect/>
          <a:stretch>
            <a:fillRect/>
          </a:stretch>
        </p:blipFill>
        <p:spPr bwMode="auto">
          <a:xfrm>
            <a:off x="10202984" y="352727"/>
            <a:ext cx="1270966" cy="723039"/>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9F2D936C-A456-2478-452B-AD9C82408A43}"/>
              </a:ext>
            </a:extLst>
          </p:cNvPr>
          <p:cNvSpPr txBox="1"/>
          <p:nvPr/>
        </p:nvSpPr>
        <p:spPr>
          <a:xfrm>
            <a:off x="9805667" y="731070"/>
            <a:ext cx="858760" cy="369332"/>
          </a:xfrm>
          <a:prstGeom prst="rect">
            <a:avLst/>
          </a:prstGeom>
          <a:noFill/>
        </p:spPr>
        <p:txBody>
          <a:bodyPr wrap="square" rtlCol="0">
            <a:spAutoFit/>
          </a:bodyPr>
          <a:lstStyle/>
          <a:p>
            <a:r>
              <a:rPr lang="en-US"/>
              <a:t>.msix</a:t>
            </a:r>
          </a:p>
        </p:txBody>
      </p:sp>
      <p:sp>
        <p:nvSpPr>
          <p:cNvPr id="51" name="TextBox 50">
            <a:extLst>
              <a:ext uri="{FF2B5EF4-FFF2-40B4-BE49-F238E27FC236}">
                <a16:creationId xmlns:a16="http://schemas.microsoft.com/office/drawing/2014/main" id="{C7847F81-7BFF-8275-8E83-5511448B6D93}"/>
              </a:ext>
            </a:extLst>
          </p:cNvPr>
          <p:cNvSpPr txBox="1"/>
          <p:nvPr/>
        </p:nvSpPr>
        <p:spPr>
          <a:xfrm>
            <a:off x="11256697" y="267790"/>
            <a:ext cx="858760" cy="369332"/>
          </a:xfrm>
          <a:prstGeom prst="rect">
            <a:avLst/>
          </a:prstGeom>
          <a:noFill/>
        </p:spPr>
        <p:txBody>
          <a:bodyPr wrap="square" rtlCol="0">
            <a:spAutoFit/>
          </a:bodyPr>
          <a:lstStyle/>
          <a:p>
            <a:r>
              <a:rPr lang="en-US"/>
              <a:t>.msi</a:t>
            </a:r>
          </a:p>
        </p:txBody>
      </p:sp>
      <p:sp>
        <p:nvSpPr>
          <p:cNvPr id="52" name="TextBox 51">
            <a:extLst>
              <a:ext uri="{FF2B5EF4-FFF2-40B4-BE49-F238E27FC236}">
                <a16:creationId xmlns:a16="http://schemas.microsoft.com/office/drawing/2014/main" id="{984DBD59-B34B-839E-685C-B77D0E91F3BD}"/>
              </a:ext>
            </a:extLst>
          </p:cNvPr>
          <p:cNvSpPr txBox="1"/>
          <p:nvPr/>
        </p:nvSpPr>
        <p:spPr>
          <a:xfrm>
            <a:off x="10019847" y="124773"/>
            <a:ext cx="858760" cy="369332"/>
          </a:xfrm>
          <a:prstGeom prst="rect">
            <a:avLst/>
          </a:prstGeom>
          <a:noFill/>
        </p:spPr>
        <p:txBody>
          <a:bodyPr wrap="square" rtlCol="0">
            <a:spAutoFit/>
          </a:bodyPr>
          <a:lstStyle/>
          <a:p>
            <a:r>
              <a:rPr lang="en-US"/>
              <a:t>.tgz</a:t>
            </a:r>
          </a:p>
        </p:txBody>
      </p:sp>
      <p:sp>
        <p:nvSpPr>
          <p:cNvPr id="53" name="TextBox 52">
            <a:extLst>
              <a:ext uri="{FF2B5EF4-FFF2-40B4-BE49-F238E27FC236}">
                <a16:creationId xmlns:a16="http://schemas.microsoft.com/office/drawing/2014/main" id="{8DD8B962-4D12-165B-7426-AC18D7E392AA}"/>
              </a:ext>
            </a:extLst>
          </p:cNvPr>
          <p:cNvSpPr txBox="1"/>
          <p:nvPr/>
        </p:nvSpPr>
        <p:spPr>
          <a:xfrm>
            <a:off x="11170985" y="800016"/>
            <a:ext cx="858760" cy="369332"/>
          </a:xfrm>
          <a:prstGeom prst="rect">
            <a:avLst/>
          </a:prstGeom>
          <a:noFill/>
        </p:spPr>
        <p:txBody>
          <a:bodyPr wrap="square" rtlCol="0">
            <a:spAutoFit/>
          </a:bodyPr>
          <a:lstStyle/>
          <a:p>
            <a:r>
              <a:rPr lang="en-US"/>
              <a:t>.rpm</a:t>
            </a:r>
          </a:p>
        </p:txBody>
      </p:sp>
      <p:sp>
        <p:nvSpPr>
          <p:cNvPr id="54" name="TextBox 53">
            <a:extLst>
              <a:ext uri="{FF2B5EF4-FFF2-40B4-BE49-F238E27FC236}">
                <a16:creationId xmlns:a16="http://schemas.microsoft.com/office/drawing/2014/main" id="{26DA695B-537A-8AC5-78A8-C0D3930DE140}"/>
              </a:ext>
            </a:extLst>
          </p:cNvPr>
          <p:cNvSpPr txBox="1"/>
          <p:nvPr/>
        </p:nvSpPr>
        <p:spPr>
          <a:xfrm>
            <a:off x="10474431" y="1075766"/>
            <a:ext cx="858760" cy="369332"/>
          </a:xfrm>
          <a:prstGeom prst="rect">
            <a:avLst/>
          </a:prstGeom>
          <a:noFill/>
        </p:spPr>
        <p:txBody>
          <a:bodyPr wrap="square" rtlCol="0">
            <a:spAutoFit/>
          </a:bodyPr>
          <a:lstStyle/>
          <a:p>
            <a:r>
              <a:rPr lang="en-US"/>
              <a:t>.deb</a:t>
            </a:r>
          </a:p>
        </p:txBody>
      </p:sp>
      <p:pic>
        <p:nvPicPr>
          <p:cNvPr id="8226" name="Picture 34" descr="Microsoft Azure Functions png images | PNGEgg">
            <a:extLst>
              <a:ext uri="{FF2B5EF4-FFF2-40B4-BE49-F238E27FC236}">
                <a16:creationId xmlns:a16="http://schemas.microsoft.com/office/drawing/2014/main" id="{D5F7C0B1-0FFC-9E57-17B3-BDAB680DE4C3}"/>
              </a:ext>
            </a:extLst>
          </p:cNvPr>
          <p:cNvPicPr>
            <a:picLocks noChangeAspect="1" noChangeArrowheads="1"/>
          </p:cNvPicPr>
          <p:nvPr/>
        </p:nvPicPr>
        <p:blipFill>
          <a:blip r:embed="rId62">
            <a:extLst>
              <a:ext uri="{BEBA8EAE-BF5A-486C-A8C5-ECC9F3942E4B}">
                <a14:imgProps xmlns:a14="http://schemas.microsoft.com/office/drawing/2010/main">
                  <a14:imgLayer r:embed="rId63">
                    <a14:imgEffect>
                      <a14:backgroundRemoval t="7184" b="89943" l="4023" r="97126">
                        <a14:foregroundMark x1="55172" y1="7184" x2="55172" y2="7184"/>
                        <a14:foregroundMark x1="23276" y1="27011" x2="23276" y2="27011"/>
                        <a14:foregroundMark x1="4023" y1="49138" x2="4023" y2="49138"/>
                        <a14:foregroundMark x1="89368" y1="42241" x2="89368" y2="42241"/>
                        <a14:foregroundMark x1="94540" y1="46264" x2="94540" y2="46264"/>
                        <a14:foregroundMark x1="97126" y1="48563" x2="97126" y2="48563"/>
                      </a14:backgroundRemoval>
                    </a14:imgEffect>
                  </a14:imgLayer>
                </a14:imgProps>
              </a:ext>
              <a:ext uri="{28A0092B-C50C-407E-A947-70E740481C1C}">
                <a14:useLocalDpi xmlns:a14="http://schemas.microsoft.com/office/drawing/2010/main" val="0"/>
              </a:ext>
            </a:extLst>
          </a:blip>
          <a:srcRect/>
          <a:stretch>
            <a:fillRect/>
          </a:stretch>
        </p:blipFill>
        <p:spPr bwMode="auto">
          <a:xfrm rot="20125369">
            <a:off x="303959" y="3024053"/>
            <a:ext cx="1066200" cy="1066200"/>
          </a:xfrm>
          <a:prstGeom prst="rect">
            <a:avLst/>
          </a:prstGeom>
          <a:noFill/>
          <a:extLst>
            <a:ext uri="{909E8E84-426E-40DD-AFC4-6F175D3DCCD1}">
              <a14:hiddenFill xmlns:a14="http://schemas.microsoft.com/office/drawing/2010/main">
                <a:solidFill>
                  <a:srgbClr val="FFFFFF"/>
                </a:solidFill>
              </a14:hiddenFill>
            </a:ext>
          </a:extLst>
        </p:spPr>
      </p:pic>
      <p:pic>
        <p:nvPicPr>
          <p:cNvPr id="8228" name="Picture 36" descr="Runbook Microsoft Azure Automation PowerShell, microsoft, angle, text, logo  png | PNGWing">
            <a:extLst>
              <a:ext uri="{FF2B5EF4-FFF2-40B4-BE49-F238E27FC236}">
                <a16:creationId xmlns:a16="http://schemas.microsoft.com/office/drawing/2014/main" id="{6BFEDED7-93D4-11F2-5435-1312B0A3CAB7}"/>
              </a:ext>
            </a:extLst>
          </p:cNvPr>
          <p:cNvPicPr>
            <a:picLocks noChangeAspect="1" noChangeArrowheads="1"/>
          </p:cNvPicPr>
          <p:nvPr/>
        </p:nvPicPr>
        <p:blipFill>
          <a:blip r:embed="rId64">
            <a:extLst>
              <a:ext uri="{BEBA8EAE-BF5A-486C-A8C5-ECC9F3942E4B}">
                <a14:imgProps xmlns:a14="http://schemas.microsoft.com/office/drawing/2010/main">
                  <a14:imgLayer r:embed="rId65">
                    <a14:imgEffect>
                      <a14:backgroundRemoval t="10000" b="90000" l="10000" r="90000">
                        <a14:foregroundMark x1="60978" y1="18555" x2="60978" y2="18555"/>
                        <a14:foregroundMark x1="28696" y1="71094" x2="28696" y2="71094"/>
                      </a14:backgroundRemoval>
                    </a14:imgEffect>
                  </a14:imgLayer>
                </a14:imgProps>
              </a:ext>
              <a:ext uri="{28A0092B-C50C-407E-A947-70E740481C1C}">
                <a14:useLocalDpi xmlns:a14="http://schemas.microsoft.com/office/drawing/2010/main" val="0"/>
              </a:ext>
            </a:extLst>
          </a:blip>
          <a:srcRect/>
          <a:stretch>
            <a:fillRect/>
          </a:stretch>
        </p:blipFill>
        <p:spPr bwMode="auto">
          <a:xfrm>
            <a:off x="1039613" y="3074390"/>
            <a:ext cx="1239827" cy="689991"/>
          </a:xfrm>
          <a:prstGeom prst="rect">
            <a:avLst/>
          </a:prstGeom>
          <a:noFill/>
          <a:extLst>
            <a:ext uri="{909E8E84-426E-40DD-AFC4-6F175D3DCCD1}">
              <a14:hiddenFill xmlns:a14="http://schemas.microsoft.com/office/drawing/2010/main">
                <a:solidFill>
                  <a:srgbClr val="FFFFFF"/>
                </a:solidFill>
              </a14:hiddenFill>
            </a:ext>
          </a:extLst>
        </p:spPr>
      </p:pic>
      <p:pic>
        <p:nvPicPr>
          <p:cNvPr id="8230" name="Picture 38">
            <a:extLst>
              <a:ext uri="{FF2B5EF4-FFF2-40B4-BE49-F238E27FC236}">
                <a16:creationId xmlns:a16="http://schemas.microsoft.com/office/drawing/2014/main" id="{39B548DC-2850-D538-56E1-DFEB70EC7CFB}"/>
              </a:ext>
            </a:extLst>
          </p:cNvPr>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7746047" y="2962136"/>
            <a:ext cx="1136290" cy="1056786"/>
          </a:xfrm>
          <a:prstGeom prst="rect">
            <a:avLst/>
          </a:prstGeom>
          <a:noFill/>
          <a:extLst>
            <a:ext uri="{909E8E84-426E-40DD-AFC4-6F175D3DCCD1}">
              <a14:hiddenFill xmlns:a14="http://schemas.microsoft.com/office/drawing/2010/main">
                <a:solidFill>
                  <a:srgbClr val="FFFFFF"/>
                </a:solidFill>
              </a14:hiddenFill>
            </a:ext>
          </a:extLst>
        </p:spPr>
      </p:pic>
      <p:pic>
        <p:nvPicPr>
          <p:cNvPr id="8232" name="Picture 40" descr="SQL logo illustration, Microsoft Azure SQL Database Microsoft SQL Server,  database, blue, text, logo png | PNGWing">
            <a:extLst>
              <a:ext uri="{FF2B5EF4-FFF2-40B4-BE49-F238E27FC236}">
                <a16:creationId xmlns:a16="http://schemas.microsoft.com/office/drawing/2014/main" id="{19820274-9FB4-7C4B-DD21-7EDB4CF28628}"/>
              </a:ext>
            </a:extLst>
          </p:cNvPr>
          <p:cNvPicPr>
            <a:picLocks noChangeAspect="1" noChangeArrowheads="1"/>
          </p:cNvPicPr>
          <p:nvPr/>
        </p:nvPicPr>
        <p:blipFill>
          <a:blip r:embed="rId67">
            <a:extLst>
              <a:ext uri="{BEBA8EAE-BF5A-486C-A8C5-ECC9F3942E4B}">
                <a14:imgProps xmlns:a14="http://schemas.microsoft.com/office/drawing/2010/main">
                  <a14:imgLayer r:embed="rId68">
                    <a14:imgEffect>
                      <a14:backgroundRemoval t="3804" b="94565" l="10000" r="90000">
                        <a14:foregroundMark x1="51304" y1="60217" x2="51304" y2="60217"/>
                        <a14:foregroundMark x1="59239" y1="59022" x2="59239" y2="59022"/>
                        <a14:foregroundMark x1="58152" y1="62500" x2="58152" y2="62500"/>
                        <a14:foregroundMark x1="58152" y1="62500" x2="58152" y2="62500"/>
                        <a14:foregroundMark x1="46957" y1="17283" x2="46957" y2="17283"/>
                        <a14:foregroundMark x1="50978" y1="13478" x2="50978" y2="13478"/>
                        <a14:foregroundMark x1="51413" y1="9457" x2="19130" y2="11848"/>
                        <a14:foregroundMark x1="19130" y1="11848" x2="21957" y2="18913"/>
                        <a14:foregroundMark x1="21957" y1="18913" x2="29130" y2="23696"/>
                        <a14:foregroundMark x1="29130" y1="23696" x2="37065" y2="23804"/>
                        <a14:foregroundMark x1="37065" y1="23804" x2="55000" y2="23152"/>
                        <a14:foregroundMark x1="55000" y1="23152" x2="62826" y2="23152"/>
                        <a14:foregroundMark x1="62826" y1="23152" x2="71304" y2="22500"/>
                        <a14:foregroundMark x1="71304" y1="22500" x2="77826" y2="18913"/>
                        <a14:foregroundMark x1="77826" y1="18913" x2="80652" y2="12391"/>
                        <a14:foregroundMark x1="80652" y1="12391" x2="73913" y2="7283"/>
                        <a14:foregroundMark x1="73913" y1="7283" x2="44348" y2="4130"/>
                        <a14:foregroundMark x1="44348" y1="4130" x2="36957" y2="4348"/>
                        <a14:foregroundMark x1="36957" y1="4348" x2="30217" y2="7065"/>
                        <a14:foregroundMark x1="30217" y1="7065" x2="30435" y2="14891"/>
                        <a14:foregroundMark x1="30435" y1="14891" x2="53043" y2="17283"/>
                        <a14:foregroundMark x1="53043" y1="17283" x2="69022" y2="15870"/>
                        <a14:foregroundMark x1="69022" y1="15870" x2="54565" y2="10978"/>
                        <a14:foregroundMark x1="17391" y1="19022" x2="15978" y2="11739"/>
                        <a14:foregroundMark x1="15978" y1="11739" x2="22391" y2="6848"/>
                        <a14:foregroundMark x1="22391" y1="6848" x2="29130" y2="4783"/>
                        <a14:foregroundMark x1="29130" y1="4783" x2="44891" y2="4130"/>
                        <a14:foregroundMark x1="44891" y1="4130" x2="53043" y2="4348"/>
                        <a14:foregroundMark x1="53043" y1="4348" x2="60652" y2="3913"/>
                        <a14:foregroundMark x1="60652" y1="3913" x2="64239" y2="4674"/>
                        <a14:foregroundMark x1="34457" y1="49022" x2="26957" y2="49130"/>
                        <a14:foregroundMark x1="26957" y1="49130" x2="29783" y2="55978"/>
                        <a14:foregroundMark x1="29783" y1="55978" x2="34239" y2="61413"/>
                        <a14:foregroundMark x1="34239" y1="61413" x2="31413" y2="67826"/>
                        <a14:foregroundMark x1="31413" y1="67826" x2="24348" y2="68370"/>
                        <a14:foregroundMark x1="24348" y1="68370" x2="23804" y2="68152"/>
                        <a14:foregroundMark x1="58804" y1="51957" x2="50326" y2="49022"/>
                        <a14:foregroundMark x1="50326" y1="49022" x2="42826" y2="51196"/>
                        <a14:foregroundMark x1="42826" y1="51196" x2="41304" y2="59348"/>
                        <a14:foregroundMark x1="41304" y1="59348" x2="44674" y2="66957"/>
                        <a14:foregroundMark x1="44674" y1="66957" x2="53478" y2="67935"/>
                        <a14:foregroundMark x1="53478" y1="67935" x2="59674" y2="64022"/>
                        <a14:foregroundMark x1="59674" y1="64022" x2="60109" y2="56848"/>
                        <a14:foregroundMark x1="60109" y1="56848" x2="55435" y2="64565"/>
                        <a14:foregroundMark x1="55435" y1="64565" x2="53696" y2="71413"/>
                        <a14:foregroundMark x1="53696" y1="71413" x2="53804" y2="71848"/>
                        <a14:foregroundMark x1="53913" y1="71630" x2="55326" y2="73370"/>
                        <a14:foregroundMark x1="68804" y1="51304" x2="68804" y2="65543"/>
                        <a14:foregroundMark x1="68804" y1="65543" x2="75000" y2="69674"/>
                        <a14:foregroundMark x1="75000" y1="69674" x2="78152" y2="68804"/>
                        <a14:foregroundMark x1="60435" y1="94674" x2="42065" y2="94565"/>
                        <a14:foregroundMark x1="42065" y1="94565" x2="39457" y2="94022"/>
                      </a14:backgroundRemoval>
                    </a14:imgEffect>
                  </a14:imgLayer>
                </a14:imgProps>
              </a:ext>
              <a:ext uri="{28A0092B-C50C-407E-A947-70E740481C1C}">
                <a14:useLocalDpi xmlns:a14="http://schemas.microsoft.com/office/drawing/2010/main" val="0"/>
              </a:ext>
            </a:extLst>
          </a:blip>
          <a:srcRect/>
          <a:stretch>
            <a:fillRect/>
          </a:stretch>
        </p:blipFill>
        <p:spPr bwMode="auto">
          <a:xfrm>
            <a:off x="10752233" y="4743942"/>
            <a:ext cx="1308100" cy="1308100"/>
          </a:xfrm>
          <a:prstGeom prst="rect">
            <a:avLst/>
          </a:prstGeom>
          <a:noFill/>
          <a:extLst>
            <a:ext uri="{909E8E84-426E-40DD-AFC4-6F175D3DCCD1}">
              <a14:hiddenFill xmlns:a14="http://schemas.microsoft.com/office/drawing/2010/main">
                <a:solidFill>
                  <a:srgbClr val="FFFFFF"/>
                </a:solidFill>
              </a14:hiddenFill>
            </a:ext>
          </a:extLst>
        </p:spPr>
      </p:pic>
      <p:pic>
        <p:nvPicPr>
          <p:cNvPr id="8234" name="Picture 42" descr="Office 365 Logo - Microsoft Office 365 Logo - Free Transparent PNG Clipart  Images Download">
            <a:extLst>
              <a:ext uri="{FF2B5EF4-FFF2-40B4-BE49-F238E27FC236}">
                <a16:creationId xmlns:a16="http://schemas.microsoft.com/office/drawing/2014/main" id="{3151E1D5-B25A-D55C-0682-17324E043909}"/>
              </a:ext>
            </a:extLst>
          </p:cNvPr>
          <p:cNvPicPr>
            <a:picLocks noChangeAspect="1" noChangeArrowheads="1"/>
          </p:cNvPicPr>
          <p:nvPr/>
        </p:nvPicPr>
        <p:blipFill>
          <a:blip r:embed="rId69">
            <a:extLst>
              <a:ext uri="{BEBA8EAE-BF5A-486C-A8C5-ECC9F3942E4B}">
                <a14:imgProps xmlns:a14="http://schemas.microsoft.com/office/drawing/2010/main">
                  <a14:imgLayer r:embed="rId70">
                    <a14:imgEffect>
                      <a14:backgroundRemoval t="8991" b="91009" l="5714" r="92500">
                        <a14:foregroundMark x1="6071" y1="64037" x2="6071" y2="64037"/>
                        <a14:foregroundMark x1="49286" y1="9174" x2="49286" y2="9174"/>
                        <a14:foregroundMark x1="92619" y1="71743" x2="92619" y2="71743"/>
                        <a14:foregroundMark x1="73810" y1="66606" x2="73810" y2="66606"/>
                        <a14:foregroundMark x1="26548" y1="64771" x2="26548" y2="64771"/>
                        <a14:foregroundMark x1="27381" y1="60917" x2="27738" y2="66972"/>
                        <a14:foregroundMark x1="27857" y1="59450" x2="27738" y2="52294"/>
                        <a14:foregroundMark x1="27738" y1="52294" x2="27619" y2="52294"/>
                        <a14:foregroundMark x1="24167" y1="55046" x2="19762" y2="57064"/>
                        <a14:foregroundMark x1="19762" y1="57064" x2="19643" y2="64037"/>
                        <a14:foregroundMark x1="20119" y1="91009" x2="22738" y2="91009"/>
                        <a14:foregroundMark x1="36905" y1="62569" x2="43690" y2="65321"/>
                        <a14:foregroundMark x1="41786" y1="64587" x2="39524" y2="58165"/>
                        <a14:foregroundMark x1="39524" y1="58165" x2="35119" y2="60734"/>
                        <a14:foregroundMark x1="35119" y1="60734" x2="34881" y2="61468"/>
                        <a14:foregroundMark x1="47262" y1="59083" x2="47262" y2="59083"/>
                        <a14:foregroundMark x1="47262" y1="62018" x2="47500" y2="55413"/>
                        <a14:foregroundMark x1="49048" y1="62018" x2="70595" y2="67523"/>
                        <a14:foregroundMark x1="45119" y1="55413" x2="42619" y2="62202"/>
                        <a14:foregroundMark x1="42619" y1="62202" x2="41786" y2="71009"/>
                        <a14:foregroundMark x1="41786" y1="71009" x2="41905" y2="71743"/>
                        <a14:foregroundMark x1="65595" y1="59083" x2="82619" y2="64037"/>
                        <a14:foregroundMark x1="82619" y1="64037" x2="86071" y2="67156"/>
                      </a14:backgroundRemoval>
                    </a14:imgEffect>
                  </a14:imgLayer>
                </a14:imgProps>
              </a:ext>
              <a:ext uri="{28A0092B-C50C-407E-A947-70E740481C1C}">
                <a14:useLocalDpi xmlns:a14="http://schemas.microsoft.com/office/drawing/2010/main" val="0"/>
              </a:ext>
            </a:extLst>
          </a:blip>
          <a:srcRect/>
          <a:stretch>
            <a:fillRect/>
          </a:stretch>
        </p:blipFill>
        <p:spPr bwMode="auto">
          <a:xfrm>
            <a:off x="2994410" y="4570819"/>
            <a:ext cx="2348814" cy="15240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ookbook Clipart Chef Tool - Chef Configuration Management, HD Png Download  - vhv">
            <a:extLst>
              <a:ext uri="{FF2B5EF4-FFF2-40B4-BE49-F238E27FC236}">
                <a16:creationId xmlns:a16="http://schemas.microsoft.com/office/drawing/2014/main" id="{A3466837-9D03-4529-82D8-26FCE94E0519}"/>
              </a:ext>
            </a:extLst>
          </p:cNvPr>
          <p:cNvPicPr>
            <a:picLocks noChangeAspect="1" noChangeArrowheads="1"/>
          </p:cNvPicPr>
          <p:nvPr/>
        </p:nvPicPr>
        <p:blipFill>
          <a:blip r:embed="rId71">
            <a:extLst>
              <a:ext uri="{BEBA8EAE-BF5A-486C-A8C5-ECC9F3942E4B}">
                <a14:imgProps xmlns:a14="http://schemas.microsoft.com/office/drawing/2010/main">
                  <a14:imgLayer r:embed="rId72">
                    <a14:imgEffect>
                      <a14:backgroundRemoval t="8261" b="90000" l="5455" r="93182">
                        <a14:foregroundMark x1="25909" y1="15652" x2="25909" y2="15652"/>
                        <a14:foregroundMark x1="25000" y1="15652" x2="41818" y2="12174"/>
                        <a14:foregroundMark x1="41818" y1="12174" x2="42273" y2="11739"/>
                        <a14:foregroundMark x1="42273" y1="8261" x2="64545" y2="9565"/>
                        <a14:foregroundMark x1="35455" y1="20000" x2="26364" y2="21304"/>
                        <a14:foregroundMark x1="67273" y1="20435" x2="82727" y2="37391"/>
                        <a14:foregroundMark x1="88182" y1="30870" x2="91364" y2="36957"/>
                        <a14:foregroundMark x1="60455" y1="37391" x2="63182" y2="39565"/>
                        <a14:foregroundMark x1="43636" y1="35217" x2="35455" y2="48696"/>
                        <a14:foregroundMark x1="16818" y1="53913" x2="22727" y2="70000"/>
                        <a14:foregroundMark x1="22727" y1="70000" x2="30909" y2="74348"/>
                        <a14:foregroundMark x1="5909" y1="53913" x2="9091" y2="62174"/>
                        <a14:foregroundMark x1="37273" y1="61739" x2="45455" y2="63478"/>
                        <a14:foregroundMark x1="58182" y1="63043" x2="63182" y2="58696"/>
                        <a14:foregroundMark x1="82273" y1="58261" x2="71818" y2="72174"/>
                        <a14:foregroundMark x1="71818" y1="72174" x2="56364" y2="80000"/>
                        <a14:foregroundMark x1="56364" y1="80000" x2="55455" y2="80000"/>
                        <a14:foregroundMark x1="20455" y1="81304" x2="38636" y2="86522"/>
                        <a14:foregroundMark x1="38636" y1="86522" x2="73182" y2="80870"/>
                        <a14:foregroundMark x1="73182" y1="80870" x2="85455" y2="69565"/>
                        <a14:foregroundMark x1="85455" y1="69565" x2="90909" y2="56087"/>
                        <a14:foregroundMark x1="93182" y1="57391" x2="93182" y2="57391"/>
                      </a14:backgroundRemoval>
                    </a14:imgEffect>
                  </a14:imgLayer>
                </a14:imgProps>
              </a:ext>
              <a:ext uri="{28A0092B-C50C-407E-A947-70E740481C1C}">
                <a14:useLocalDpi xmlns:a14="http://schemas.microsoft.com/office/drawing/2010/main" val="0"/>
              </a:ext>
            </a:extLst>
          </a:blip>
          <a:srcRect/>
          <a:stretch>
            <a:fillRect/>
          </a:stretch>
        </p:blipFill>
        <p:spPr bwMode="auto">
          <a:xfrm>
            <a:off x="8814684" y="4851065"/>
            <a:ext cx="1089599" cy="11391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uppet Configuration management Chef Business DevOps, Business, angle, text  png | PNGEgg">
            <a:extLst>
              <a:ext uri="{FF2B5EF4-FFF2-40B4-BE49-F238E27FC236}">
                <a16:creationId xmlns:a16="http://schemas.microsoft.com/office/drawing/2014/main" id="{CE94653C-DCC8-1618-F907-F3E6CA605500}"/>
              </a:ext>
            </a:extLst>
          </p:cNvPr>
          <p:cNvPicPr>
            <a:picLocks noChangeAspect="1" noChangeArrowheads="1"/>
          </p:cNvPicPr>
          <p:nvPr/>
        </p:nvPicPr>
        <p:blipFill>
          <a:blip r:embed="rId73">
            <a:extLst>
              <a:ext uri="{BEBA8EAE-BF5A-486C-A8C5-ECC9F3942E4B}">
                <a14:imgProps xmlns:a14="http://schemas.microsoft.com/office/drawing/2010/main">
                  <a14:imgLayer r:embed="rId7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316669" y="4567521"/>
            <a:ext cx="1947461" cy="1947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669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Gallery">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21470E9A9B7714184E5191FA99D1D5C" ma:contentTypeVersion="20" ma:contentTypeDescription="Create a new document." ma:contentTypeScope="" ma:versionID="dde5593203bbfcbb03559246f56f9fc9">
  <xsd:schema xmlns:xsd="http://www.w3.org/2001/XMLSchema" xmlns:xs="http://www.w3.org/2001/XMLSchema" xmlns:p="http://schemas.microsoft.com/office/2006/metadata/properties" xmlns:ns1="http://schemas.microsoft.com/sharepoint/v3" xmlns:ns2="c4c3fd3d-04d3-453a-9611-8e9b90c489ea" xmlns:ns3="8f4a553a-f3a5-49d8-9296-f814d5482c28" xmlns:ns4="230e9df3-be65-4c73-a93b-d1236ebd677e" targetNamespace="http://schemas.microsoft.com/office/2006/metadata/properties" ma:root="true" ma:fieldsID="f6d552d88c1b7ce29a1e65d90783e353" ns1:_="" ns2:_="" ns3:_="" ns4:_="">
    <xsd:import namespace="http://schemas.microsoft.com/sharepoint/v3"/>
    <xsd:import namespace="c4c3fd3d-04d3-453a-9611-8e9b90c489ea"/>
    <xsd:import namespace="8f4a553a-f3a5-49d8-9296-f814d5482c28"/>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Location"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4c3fd3d-04d3-453a-9611-8e9b90c489e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6" nillable="true" ma:displayName="MediaServiceSearchProperties" ma:hidden="true" ma:internalName="MediaServiceSearchProperties" ma:readOnly="true">
      <xsd:simpleType>
        <xsd:restriction base="dms:Note"/>
      </xsd:simpleType>
    </xsd:element>
    <xsd:element name="MediaServiceDocTags" ma:index="27"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f4a553a-f3a5-49d8-9296-f814d5482c28"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2f607fcb-3c0a-4c3b-b146-5183f5b6aa25}" ma:internalName="TaxCatchAll" ma:showField="CatchAllData" ma:web="8f4a553a-f3a5-49d8-9296-f814d5482c2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c4c3fd3d-04d3-453a-9611-8e9b90c489ea">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6F6C4E6F-76EB-4377-A47C-0BDBB1E5A57E}">
  <ds:schemaRefs>
    <ds:schemaRef ds:uri="http://schemas.microsoft.com/sharepoint/v3/contenttype/forms"/>
  </ds:schemaRefs>
</ds:datastoreItem>
</file>

<file path=customXml/itemProps2.xml><?xml version="1.0" encoding="utf-8"?>
<ds:datastoreItem xmlns:ds="http://schemas.openxmlformats.org/officeDocument/2006/customXml" ds:itemID="{8CE58BD6-B0F8-4091-A9D7-979EF1768065}">
  <ds:schemaRefs>
    <ds:schemaRef ds:uri="230e9df3-be65-4c73-a93b-d1236ebd677e"/>
    <ds:schemaRef ds:uri="8f4a553a-f3a5-49d8-9296-f814d5482c28"/>
    <ds:schemaRef ds:uri="c4c3fd3d-04d3-453a-9611-8e9b90c489e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DE84658-07C3-402B-90B4-AF9AD022BC61}">
  <ds:schemaRefs>
    <ds:schemaRef ds:uri="230e9df3-be65-4c73-a93b-d1236ebd677e"/>
    <ds:schemaRef ds:uri="8f4a553a-f3a5-49d8-9296-f814d5482c28"/>
    <ds:schemaRef ds:uri="c4c3fd3d-04d3-453a-9611-8e9b90c489e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4317</Words>
  <Application>Microsoft Macintosh PowerPoint</Application>
  <PresentationFormat>Widescreen</PresentationFormat>
  <Paragraphs>547</Paragraphs>
  <Slides>29</Slides>
  <Notes>21</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-apple-system</vt:lpstr>
      <vt:lpstr>Arial</vt:lpstr>
      <vt:lpstr>Beirut</vt:lpstr>
      <vt:lpstr>Calibri</vt:lpstr>
      <vt:lpstr>Gill Sans MT</vt:lpstr>
      <vt:lpstr>Helvetica</vt:lpstr>
      <vt:lpstr>Menlo</vt:lpstr>
      <vt:lpstr>Gallery</vt:lpstr>
      <vt:lpstr>State of the Shell</vt:lpstr>
      <vt:lpstr>PowerPoint Presentation</vt:lpstr>
      <vt:lpstr>PowerPoint Presentation</vt:lpstr>
      <vt:lpstr>PowerPoint Presentation</vt:lpstr>
      <vt:lpstr>PowerPoint Presentation</vt:lpstr>
      <vt:lpstr>PowerPoint Presentation</vt:lpstr>
      <vt:lpstr>designed on the tenants  </vt:lpstr>
      <vt:lpstr>“Learn PowerShell and we’ll do everything we can to make it the best investment you’ve ever made.”  – Jeffrey Snover </vt:lpstr>
      <vt:lpstr>PowerPoint Presentation</vt:lpstr>
      <vt:lpstr>PowerPoint Presentation</vt:lpstr>
      <vt:lpstr>Despite the changing world, the tenants of PowerShell remained the same</vt:lpstr>
      <vt:lpstr>“Learn PowerShell and we’ll do everything we can to make it the best investment you’ve ever made.”  – Jeffrey Snover </vt:lpstr>
      <vt:lpstr>PowerPoint Presentation</vt:lpstr>
      <vt:lpstr>PowerPoint Presentation</vt:lpstr>
      <vt:lpstr>What we’ve been up to</vt:lpstr>
      <vt:lpstr>Commitment to Improving PowerShell</vt:lpstr>
      <vt:lpstr>Better together</vt:lpstr>
      <vt:lpstr>Demo Time</vt:lpstr>
      <vt:lpstr>What you’ve been up to…</vt:lpstr>
      <vt:lpstr>PowerPoint Presentation</vt:lpstr>
      <vt:lpstr>PowerPoint Presentation</vt:lpstr>
      <vt:lpstr>Working Group Members</vt:lpstr>
      <vt:lpstr>PowerShell Gallery</vt:lpstr>
      <vt:lpstr>WINDOWS OpenSSH usage data</vt:lpstr>
      <vt:lpstr>Public Dashboard Announcement</vt:lpstr>
      <vt:lpstr>We’ll be here all week</vt:lpstr>
      <vt:lpstr>Thank you</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State of the Shell</dc:title>
  <dc:creator>Steve Lee (POWERSHELL HE/HIM)</dc:creator>
  <cp:lastModifiedBy>Steven Bucher</cp:lastModifiedBy>
  <cp:revision>1</cp:revision>
  <dcterms:created xsi:type="dcterms:W3CDTF">2023-01-24T17:38:51Z</dcterms:created>
  <dcterms:modified xsi:type="dcterms:W3CDTF">2023-04-24T16:04:54Z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0x010100721470E9A9B7714184E5191FA99D1D5C</vt:lpwstr>
  </property>
  <property fmtid="{D5CDD505-2E9C-101B-9397-08002B2CF9AE}" pid="3" name="MediaServiceImageTags">
    <vt:lpwstr/>
  </property>
  <property fmtid="{D5CDD505-2E9C-101B-9397-08002B2CF9AE}" pid="4" name="ClassificationContentMarkingFooterText">
    <vt:lpwstr>Classified as Microsoft Confidential</vt:lpwstr>
  </property>
  <property fmtid="{D5CDD505-2E9C-101B-9397-08002B2CF9AE}" pid="5" name="ClassificationContentMarkingFooterLocations">
    <vt:lpwstr>Gallery:9</vt:lpwstr>
  </property>
</Properties>
</file>